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ags/tag9.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heme/theme7.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72" r:id="rId3"/>
    <p:sldMasterId id="2147483682" r:id="rId4"/>
    <p:sldMasterId id="2147483692" r:id="rId5"/>
    <p:sldMasterId id="2147483702" r:id="rId6"/>
  </p:sldMasterIdLst>
  <p:notesMasterIdLst>
    <p:notesMasterId r:id="rId29"/>
  </p:notesMasterIdLst>
  <p:sldIdLst>
    <p:sldId id="256" r:id="rId7"/>
    <p:sldId id="258" r:id="rId8"/>
    <p:sldId id="456" r:id="rId9"/>
    <p:sldId id="457" r:id="rId10"/>
    <p:sldId id="458" r:id="rId11"/>
    <p:sldId id="478" r:id="rId12"/>
    <p:sldId id="479" r:id="rId13"/>
    <p:sldId id="477" r:id="rId14"/>
    <p:sldId id="480" r:id="rId15"/>
    <p:sldId id="463" r:id="rId16"/>
    <p:sldId id="481" r:id="rId17"/>
    <p:sldId id="465" r:id="rId18"/>
    <p:sldId id="482" r:id="rId19"/>
    <p:sldId id="466" r:id="rId20"/>
    <p:sldId id="468" r:id="rId21"/>
    <p:sldId id="469" r:id="rId22"/>
    <p:sldId id="470" r:id="rId23"/>
    <p:sldId id="471" r:id="rId24"/>
    <p:sldId id="472" r:id="rId25"/>
    <p:sldId id="473" r:id="rId26"/>
    <p:sldId id="474" r:id="rId27"/>
    <p:sldId id="475"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36" userDrawn="1">
          <p15:clr>
            <a:srgbClr val="A4A3A4"/>
          </p15:clr>
        </p15:guide>
        <p15:guide id="2" pos="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n Keroack" initials="LK" lastIdx="45" clrIdx="0">
    <p:extLst>
      <p:ext uri="{19B8F6BF-5375-455C-9EA6-DF929625EA0E}">
        <p15:presenceInfo xmlns:p15="http://schemas.microsoft.com/office/powerpoint/2012/main" userId="S::LKeroack@forsmarshgroup.com::f7abc3e5-9e55-4fea-b6ab-707461bded3f" providerId="AD"/>
      </p:ext>
    </p:extLst>
  </p:cmAuthor>
  <p:cmAuthor id="2" name="Claire Weaver" initials="CW" lastIdx="14" clrIdx="1">
    <p:extLst>
      <p:ext uri="{19B8F6BF-5375-455C-9EA6-DF929625EA0E}">
        <p15:presenceInfo xmlns:p15="http://schemas.microsoft.com/office/powerpoint/2012/main" userId="Claire Weaver" providerId="None"/>
      </p:ext>
    </p:extLst>
  </p:cmAuthor>
  <p:cmAuthor id="3" name="Darius, Beth A OSD OUSD P-R" initials="DBACOOP" lastIdx="2" clrIdx="2">
    <p:extLst>
      <p:ext uri="{19B8F6BF-5375-455C-9EA6-DF929625EA0E}">
        <p15:presenceInfo xmlns:p15="http://schemas.microsoft.com/office/powerpoint/2012/main" userId="Darius, Beth A OSD OUSD P-R" providerId="None"/>
      </p:ext>
    </p:extLst>
  </p:cmAuthor>
  <p:cmAuthor id="4" name="Jeff Jurgemeyer" initials="JJ" lastIdx="19" clrIdx="3">
    <p:extLst>
      <p:ext uri="{19B8F6BF-5375-455C-9EA6-DF929625EA0E}">
        <p15:presenceInfo xmlns:p15="http://schemas.microsoft.com/office/powerpoint/2012/main" userId="Jeff Jurgemeyer" providerId="None"/>
      </p:ext>
    </p:extLst>
  </p:cmAuthor>
  <p:cmAuthor id="5" name="Karen Larochelle" initials="KL" lastIdx="4" clrIdx="4">
    <p:extLst>
      <p:ext uri="{19B8F6BF-5375-455C-9EA6-DF929625EA0E}">
        <p15:presenceInfo xmlns:p15="http://schemas.microsoft.com/office/powerpoint/2012/main" userId="S-1-5-21-614545226-1514309008-1373050809-35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7A26"/>
    <a:srgbClr val="548235"/>
    <a:srgbClr val="FDB813"/>
    <a:srgbClr val="AAABB0"/>
    <a:srgbClr val="FF9900"/>
    <a:srgbClr val="6D747C"/>
    <a:srgbClr val="0B3352"/>
    <a:srgbClr val="0F3655"/>
    <a:srgbClr val="0F3654"/>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944" autoAdjust="0"/>
    <p:restoredTop sz="96764" autoAdjust="0"/>
  </p:normalViewPr>
  <p:slideViewPr>
    <p:cSldViewPr snapToGrid="0" snapToObjects="1">
      <p:cViewPr varScale="1">
        <p:scale>
          <a:sx n="82" d="100"/>
          <a:sy n="82" d="100"/>
        </p:scale>
        <p:origin x="398" y="72"/>
      </p:cViewPr>
      <p:guideLst>
        <p:guide orient="horz" pos="936"/>
        <p:guide pos="888"/>
      </p:guideLst>
    </p:cSldViewPr>
  </p:slideViewPr>
  <p:outlineViewPr>
    <p:cViewPr>
      <p:scale>
        <a:sx n="33" d="100"/>
        <a:sy n="33" d="100"/>
      </p:scale>
      <p:origin x="0" y="-10608"/>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00" d="100"/>
          <a:sy n="100" d="100"/>
        </p:scale>
        <p:origin x="355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38825B-007C-49D2-9B1D-E525211AE1F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02DEF19-29FE-4FDC-BB53-AA4C45F833FE}">
      <dgm:prSet custT="1"/>
      <dgm:spPr/>
      <dgm:t>
        <a:bodyPr/>
        <a:lstStyle/>
        <a:p>
          <a:pPr rtl="0"/>
          <a:endParaRPr lang="en-US" sz="1900" dirty="0"/>
        </a:p>
      </dgm:t>
    </dgm:pt>
    <dgm:pt modelId="{72F891D8-5AE2-468E-B7B5-790308550A7F}" type="parTrans" cxnId="{FAD466EA-24BA-4A74-A034-822E90F82618}">
      <dgm:prSet/>
      <dgm:spPr/>
      <dgm:t>
        <a:bodyPr/>
        <a:lstStyle/>
        <a:p>
          <a:endParaRPr lang="en-US"/>
        </a:p>
      </dgm:t>
    </dgm:pt>
    <dgm:pt modelId="{001D4435-0D38-495A-9BF7-140E014FF31F}" type="sibTrans" cxnId="{FAD466EA-24BA-4A74-A034-822E90F82618}">
      <dgm:prSet/>
      <dgm:spPr/>
      <dgm:t>
        <a:bodyPr/>
        <a:lstStyle/>
        <a:p>
          <a:endParaRPr lang="en-US"/>
        </a:p>
      </dgm:t>
    </dgm:pt>
    <dgm:pt modelId="{DEB1ED79-CA27-482D-9BA3-31E5BDF785BF}">
      <dgm:prSet custT="1"/>
      <dgm:spPr/>
      <dgm:t>
        <a:bodyPr/>
        <a:lstStyle/>
        <a:p>
          <a:pPr rtl="0"/>
          <a:endParaRPr lang="en-US" sz="1800" dirty="0">
            <a:latin typeface="Arial"/>
            <a:cs typeface="Arial"/>
          </a:endParaRPr>
        </a:p>
      </dgm:t>
    </dgm:pt>
    <dgm:pt modelId="{B16ACCA1-125D-4364-B69D-ED51932B44D7}" type="parTrans" cxnId="{41CEF7F7-5237-4793-B4B4-6C97EF3E5562}">
      <dgm:prSet/>
      <dgm:spPr/>
      <dgm:t>
        <a:bodyPr/>
        <a:lstStyle/>
        <a:p>
          <a:endParaRPr lang="en-US"/>
        </a:p>
      </dgm:t>
    </dgm:pt>
    <dgm:pt modelId="{60BE19D2-3F6E-47D5-814E-71DFDF3A248D}" type="sibTrans" cxnId="{41CEF7F7-5237-4793-B4B4-6C97EF3E5562}">
      <dgm:prSet/>
      <dgm:spPr/>
      <dgm:t>
        <a:bodyPr/>
        <a:lstStyle/>
        <a:p>
          <a:endParaRPr lang="en-US"/>
        </a:p>
      </dgm:t>
    </dgm:pt>
    <dgm:pt modelId="{3C1B7D4F-77A9-453D-8150-2BCCD651BC2D}">
      <dgm:prSet custT="1"/>
      <dgm:spPr/>
      <dgm:t>
        <a:bodyPr/>
        <a:lstStyle/>
        <a:p>
          <a:pPr rtl="0"/>
          <a:endParaRPr lang="en-US" sz="1800" dirty="0"/>
        </a:p>
      </dgm:t>
    </dgm:pt>
    <dgm:pt modelId="{A4526DB4-D5A4-4841-BBAA-96BD1C7CBC72}" type="parTrans" cxnId="{F07FE7AD-9F72-4423-B610-17D801C1056D}">
      <dgm:prSet/>
      <dgm:spPr/>
      <dgm:t>
        <a:bodyPr/>
        <a:lstStyle/>
        <a:p>
          <a:endParaRPr lang="en-US"/>
        </a:p>
      </dgm:t>
    </dgm:pt>
    <dgm:pt modelId="{9995F4C7-81A4-4E66-BB59-B93870E91BD4}" type="sibTrans" cxnId="{F07FE7AD-9F72-4423-B610-17D801C1056D}">
      <dgm:prSet/>
      <dgm:spPr/>
      <dgm:t>
        <a:bodyPr/>
        <a:lstStyle/>
        <a:p>
          <a:endParaRPr lang="en-US"/>
        </a:p>
      </dgm:t>
    </dgm:pt>
    <dgm:pt modelId="{B2D19EB3-559E-40CA-9EEF-EBA627F6A16D}">
      <dgm:prSet custT="1"/>
      <dgm:spPr>
        <a:solidFill>
          <a:srgbClr val="EA7A26"/>
        </a:solidFill>
      </dgm:spPr>
      <dgm:t>
        <a:bodyPr/>
        <a:lstStyle/>
        <a:p>
          <a:pPr rtl="0"/>
          <a:endParaRPr lang="en-US" sz="1900" dirty="0"/>
        </a:p>
      </dgm:t>
    </dgm:pt>
    <dgm:pt modelId="{B6CB27AB-4531-4040-8BA9-FB932E73BCBB}" type="parTrans" cxnId="{5EDE10D2-ACD1-4FED-9614-593823CC6F7D}">
      <dgm:prSet/>
      <dgm:spPr/>
      <dgm:t>
        <a:bodyPr/>
        <a:lstStyle/>
        <a:p>
          <a:endParaRPr lang="en-US"/>
        </a:p>
      </dgm:t>
    </dgm:pt>
    <dgm:pt modelId="{6EDD0F5C-64F0-48F5-A6F9-526AEDFF20A3}" type="sibTrans" cxnId="{5EDE10D2-ACD1-4FED-9614-593823CC6F7D}">
      <dgm:prSet/>
      <dgm:spPr/>
      <dgm:t>
        <a:bodyPr/>
        <a:lstStyle/>
        <a:p>
          <a:endParaRPr lang="en-US"/>
        </a:p>
      </dgm:t>
    </dgm:pt>
    <dgm:pt modelId="{B4C23EE9-FF9B-4486-8959-8F8B52F3AF4D}">
      <dgm:prSet custT="1"/>
      <dgm:spPr/>
      <dgm:t>
        <a:bodyPr/>
        <a:lstStyle/>
        <a:p>
          <a:pPr rtl="0"/>
          <a:endParaRPr lang="en-US" sz="1800" dirty="0"/>
        </a:p>
      </dgm:t>
    </dgm:pt>
    <dgm:pt modelId="{FBE330DF-7403-494A-AF76-4C3AFAA0D4D5}" type="parTrans" cxnId="{3A901C8C-7755-4A5F-982F-B2ED1382B21E}">
      <dgm:prSet/>
      <dgm:spPr/>
      <dgm:t>
        <a:bodyPr/>
        <a:lstStyle/>
        <a:p>
          <a:endParaRPr lang="en-US"/>
        </a:p>
      </dgm:t>
    </dgm:pt>
    <dgm:pt modelId="{0EA12420-74F8-4A04-B61F-FF2A38EFDEEB}" type="sibTrans" cxnId="{3A901C8C-7755-4A5F-982F-B2ED1382B21E}">
      <dgm:prSet/>
      <dgm:spPr/>
      <dgm:t>
        <a:bodyPr/>
        <a:lstStyle/>
        <a:p>
          <a:endParaRPr lang="en-US"/>
        </a:p>
      </dgm:t>
    </dgm:pt>
    <dgm:pt modelId="{AA4E370E-C99B-4AA0-ACB9-FB1CF39B1020}">
      <dgm:prSet custT="1"/>
      <dgm:spPr/>
      <dgm:t>
        <a:bodyPr/>
        <a:lstStyle/>
        <a:p>
          <a:pPr rtl="0"/>
          <a:endParaRPr lang="en-US" sz="1900" dirty="0"/>
        </a:p>
      </dgm:t>
    </dgm:pt>
    <dgm:pt modelId="{495F01D4-D909-443E-912A-04B89448BD73}" type="parTrans" cxnId="{D08FE2FE-7789-48C4-A3B7-D39DA9B5B752}">
      <dgm:prSet/>
      <dgm:spPr/>
      <dgm:t>
        <a:bodyPr/>
        <a:lstStyle/>
        <a:p>
          <a:endParaRPr lang="en-US"/>
        </a:p>
      </dgm:t>
    </dgm:pt>
    <dgm:pt modelId="{72C14CF3-F43E-4887-8E18-6FCCBD482E3B}" type="sibTrans" cxnId="{D08FE2FE-7789-48C4-A3B7-D39DA9B5B752}">
      <dgm:prSet/>
      <dgm:spPr/>
      <dgm:t>
        <a:bodyPr/>
        <a:lstStyle/>
        <a:p>
          <a:endParaRPr lang="en-US"/>
        </a:p>
      </dgm:t>
    </dgm:pt>
    <dgm:pt modelId="{2811AA58-9665-4D62-A87B-87012F0A1B26}">
      <dgm:prSet custT="1"/>
      <dgm:spPr/>
      <dgm:t>
        <a:bodyPr/>
        <a:lstStyle/>
        <a:p>
          <a:pPr rtl="0"/>
          <a:endParaRPr lang="en-US" sz="1800" dirty="0"/>
        </a:p>
      </dgm:t>
    </dgm:pt>
    <dgm:pt modelId="{602FDE78-97F3-4970-8FE4-50AC82142466}" type="parTrans" cxnId="{04A326FB-852D-4AE3-AADF-E51C818AEEFC}">
      <dgm:prSet/>
      <dgm:spPr/>
      <dgm:t>
        <a:bodyPr/>
        <a:lstStyle/>
        <a:p>
          <a:endParaRPr lang="en-US"/>
        </a:p>
      </dgm:t>
    </dgm:pt>
    <dgm:pt modelId="{EAA8BB57-2113-427A-8B1E-E3A6206B1465}" type="sibTrans" cxnId="{04A326FB-852D-4AE3-AADF-E51C818AEEFC}">
      <dgm:prSet/>
      <dgm:spPr/>
      <dgm:t>
        <a:bodyPr/>
        <a:lstStyle/>
        <a:p>
          <a:endParaRPr lang="en-US"/>
        </a:p>
      </dgm:t>
    </dgm:pt>
    <dgm:pt modelId="{0E333CD6-4635-48FE-864F-DADC591A5914}">
      <dgm:prSet custT="1"/>
      <dgm:spPr>
        <a:solidFill>
          <a:srgbClr val="548235"/>
        </a:solidFill>
      </dgm:spPr>
      <dgm:t>
        <a:bodyPr/>
        <a:lstStyle/>
        <a:p>
          <a:pPr rtl="0"/>
          <a:endParaRPr lang="en-US" sz="1800" dirty="0"/>
        </a:p>
      </dgm:t>
    </dgm:pt>
    <dgm:pt modelId="{7B1D2895-1A27-4272-97BE-C5EC3AEB61B0}" type="sibTrans" cxnId="{796A0895-43DB-4BC9-9CEA-4D3A60928E85}">
      <dgm:prSet/>
      <dgm:spPr/>
      <dgm:t>
        <a:bodyPr/>
        <a:lstStyle/>
        <a:p>
          <a:endParaRPr lang="en-US"/>
        </a:p>
      </dgm:t>
    </dgm:pt>
    <dgm:pt modelId="{DE6BAB7A-B5F8-4730-82BA-B259CDEC2362}" type="parTrans" cxnId="{796A0895-43DB-4BC9-9CEA-4D3A60928E85}">
      <dgm:prSet/>
      <dgm:spPr/>
      <dgm:t>
        <a:bodyPr/>
        <a:lstStyle/>
        <a:p>
          <a:endParaRPr lang="en-US"/>
        </a:p>
      </dgm:t>
    </dgm:pt>
    <dgm:pt modelId="{6E76F4C5-0C00-468B-A369-4BBB1DF73373}" type="pres">
      <dgm:prSet presAssocID="{DF38825B-007C-49D2-9B1D-E525211AE1FA}" presName="Name0" presStyleCnt="0">
        <dgm:presLayoutVars>
          <dgm:dir/>
          <dgm:animLvl val="lvl"/>
          <dgm:resizeHandles val="exact"/>
        </dgm:presLayoutVars>
      </dgm:prSet>
      <dgm:spPr/>
    </dgm:pt>
    <dgm:pt modelId="{FD3BC3CE-0A83-4690-BE4A-2DE4562A3A65}" type="pres">
      <dgm:prSet presAssocID="{202DEF19-29FE-4FDC-BB53-AA4C45F833FE}" presName="linNode" presStyleCnt="0"/>
      <dgm:spPr/>
    </dgm:pt>
    <dgm:pt modelId="{CB897AB4-2E40-4A51-BBE3-843076E54853}" type="pres">
      <dgm:prSet presAssocID="{202DEF19-29FE-4FDC-BB53-AA4C45F833FE}" presName="parentText" presStyleLbl="node1" presStyleIdx="0" presStyleCnt="4">
        <dgm:presLayoutVars>
          <dgm:chMax val="1"/>
          <dgm:bulletEnabled val="1"/>
        </dgm:presLayoutVars>
      </dgm:prSet>
      <dgm:spPr/>
    </dgm:pt>
    <dgm:pt modelId="{E457A4BE-0633-4CAE-BBD3-C625E71D4395}" type="pres">
      <dgm:prSet presAssocID="{202DEF19-29FE-4FDC-BB53-AA4C45F833FE}" presName="descendantText" presStyleLbl="alignAccFollowNode1" presStyleIdx="0" presStyleCnt="4">
        <dgm:presLayoutVars>
          <dgm:bulletEnabled val="1"/>
        </dgm:presLayoutVars>
      </dgm:prSet>
      <dgm:spPr/>
    </dgm:pt>
    <dgm:pt modelId="{BE8E12E9-5692-49C1-B7DF-AE53893ACBC2}" type="pres">
      <dgm:prSet presAssocID="{001D4435-0D38-495A-9BF7-140E014FF31F}" presName="sp" presStyleCnt="0"/>
      <dgm:spPr/>
    </dgm:pt>
    <dgm:pt modelId="{B2305F84-0088-45D2-8B81-33A66C501C4E}" type="pres">
      <dgm:prSet presAssocID="{0E333CD6-4635-48FE-864F-DADC591A5914}" presName="linNode" presStyleCnt="0"/>
      <dgm:spPr/>
    </dgm:pt>
    <dgm:pt modelId="{FF0C7975-E08B-473B-A01A-AE9E5E324BF7}" type="pres">
      <dgm:prSet presAssocID="{0E333CD6-4635-48FE-864F-DADC591A5914}" presName="parentText" presStyleLbl="node1" presStyleIdx="1" presStyleCnt="4">
        <dgm:presLayoutVars>
          <dgm:chMax val="1"/>
          <dgm:bulletEnabled val="1"/>
        </dgm:presLayoutVars>
      </dgm:prSet>
      <dgm:spPr/>
    </dgm:pt>
    <dgm:pt modelId="{BDB89B51-FBA1-4E47-8268-668E01E8066C}" type="pres">
      <dgm:prSet presAssocID="{0E333CD6-4635-48FE-864F-DADC591A5914}" presName="descendantText" presStyleLbl="alignAccFollowNode1" presStyleIdx="1" presStyleCnt="4">
        <dgm:presLayoutVars>
          <dgm:bulletEnabled val="1"/>
        </dgm:presLayoutVars>
      </dgm:prSet>
      <dgm:spPr/>
    </dgm:pt>
    <dgm:pt modelId="{0A29EE07-3308-4578-88AB-E19FF9CBE87A}" type="pres">
      <dgm:prSet presAssocID="{7B1D2895-1A27-4272-97BE-C5EC3AEB61B0}" presName="sp" presStyleCnt="0"/>
      <dgm:spPr/>
    </dgm:pt>
    <dgm:pt modelId="{EF4B5E4D-2799-4E65-9523-7877293D3BA4}" type="pres">
      <dgm:prSet presAssocID="{B2D19EB3-559E-40CA-9EEF-EBA627F6A16D}" presName="linNode" presStyleCnt="0"/>
      <dgm:spPr/>
    </dgm:pt>
    <dgm:pt modelId="{7292C679-BAD8-4878-BBEE-37A7B6931DA7}" type="pres">
      <dgm:prSet presAssocID="{B2D19EB3-559E-40CA-9EEF-EBA627F6A16D}" presName="parentText" presStyleLbl="node1" presStyleIdx="2" presStyleCnt="4">
        <dgm:presLayoutVars>
          <dgm:chMax val="1"/>
          <dgm:bulletEnabled val="1"/>
        </dgm:presLayoutVars>
      </dgm:prSet>
      <dgm:spPr/>
    </dgm:pt>
    <dgm:pt modelId="{6FC3F713-9CEF-43A0-95F4-C77675360793}" type="pres">
      <dgm:prSet presAssocID="{B2D19EB3-559E-40CA-9EEF-EBA627F6A16D}" presName="descendantText" presStyleLbl="alignAccFollowNode1" presStyleIdx="2" presStyleCnt="4">
        <dgm:presLayoutVars>
          <dgm:bulletEnabled val="1"/>
        </dgm:presLayoutVars>
      </dgm:prSet>
      <dgm:spPr/>
    </dgm:pt>
    <dgm:pt modelId="{9B60CB05-67A7-400E-AB7C-65079659B28D}" type="pres">
      <dgm:prSet presAssocID="{6EDD0F5C-64F0-48F5-A6F9-526AEDFF20A3}" presName="sp" presStyleCnt="0"/>
      <dgm:spPr/>
    </dgm:pt>
    <dgm:pt modelId="{F42AA183-9C4D-4B87-B867-B566AFEA719A}" type="pres">
      <dgm:prSet presAssocID="{AA4E370E-C99B-4AA0-ACB9-FB1CF39B1020}" presName="linNode" presStyleCnt="0"/>
      <dgm:spPr/>
    </dgm:pt>
    <dgm:pt modelId="{2092EEE0-5489-4EC4-B9CC-BDBCE8C0F3CC}" type="pres">
      <dgm:prSet presAssocID="{AA4E370E-C99B-4AA0-ACB9-FB1CF39B1020}" presName="parentText" presStyleLbl="node1" presStyleIdx="3" presStyleCnt="4">
        <dgm:presLayoutVars>
          <dgm:chMax val="1"/>
          <dgm:bulletEnabled val="1"/>
        </dgm:presLayoutVars>
      </dgm:prSet>
      <dgm:spPr/>
    </dgm:pt>
    <dgm:pt modelId="{84E320E3-626E-4F42-AAB9-251ECE426E7A}" type="pres">
      <dgm:prSet presAssocID="{AA4E370E-C99B-4AA0-ACB9-FB1CF39B1020}" presName="descendantText" presStyleLbl="alignAccFollowNode1" presStyleIdx="3" presStyleCnt="4">
        <dgm:presLayoutVars>
          <dgm:bulletEnabled val="1"/>
        </dgm:presLayoutVars>
      </dgm:prSet>
      <dgm:spPr/>
    </dgm:pt>
  </dgm:ptLst>
  <dgm:cxnLst>
    <dgm:cxn modelId="{449CF306-EF0B-4990-9A42-4C2E077C9F6D}" type="presOf" srcId="{2811AA58-9665-4D62-A87B-87012F0A1B26}" destId="{84E320E3-626E-4F42-AAB9-251ECE426E7A}" srcOrd="0" destOrd="0" presId="urn:microsoft.com/office/officeart/2005/8/layout/vList5"/>
    <dgm:cxn modelId="{F8AFC011-9739-4FA4-9800-745A877E41D3}" type="presOf" srcId="{DEB1ED79-CA27-482D-9BA3-31E5BDF785BF}" destId="{E457A4BE-0633-4CAE-BBD3-C625E71D4395}" srcOrd="0" destOrd="0" presId="urn:microsoft.com/office/officeart/2005/8/layout/vList5"/>
    <dgm:cxn modelId="{31BBCB67-5DC3-44C5-AC60-BBEAF791B709}" type="presOf" srcId="{DF38825B-007C-49D2-9B1D-E525211AE1FA}" destId="{6E76F4C5-0C00-468B-A369-4BBB1DF73373}" srcOrd="0" destOrd="0" presId="urn:microsoft.com/office/officeart/2005/8/layout/vList5"/>
    <dgm:cxn modelId="{3A901C8C-7755-4A5F-982F-B2ED1382B21E}" srcId="{B2D19EB3-559E-40CA-9EEF-EBA627F6A16D}" destId="{B4C23EE9-FF9B-4486-8959-8F8B52F3AF4D}" srcOrd="0" destOrd="0" parTransId="{FBE330DF-7403-494A-AF76-4C3AFAA0D4D5}" sibTransId="{0EA12420-74F8-4A04-B61F-FF2A38EFDEEB}"/>
    <dgm:cxn modelId="{6DC7008E-48CD-493B-AB87-FC81BC5931F1}" type="presOf" srcId="{202DEF19-29FE-4FDC-BB53-AA4C45F833FE}" destId="{CB897AB4-2E40-4A51-BBE3-843076E54853}" srcOrd="0" destOrd="0" presId="urn:microsoft.com/office/officeart/2005/8/layout/vList5"/>
    <dgm:cxn modelId="{796A0895-43DB-4BC9-9CEA-4D3A60928E85}" srcId="{DF38825B-007C-49D2-9B1D-E525211AE1FA}" destId="{0E333CD6-4635-48FE-864F-DADC591A5914}" srcOrd="1" destOrd="0" parTransId="{DE6BAB7A-B5F8-4730-82BA-B259CDEC2362}" sibTransId="{7B1D2895-1A27-4272-97BE-C5EC3AEB61B0}"/>
    <dgm:cxn modelId="{DFC6209A-0FDA-4A73-A956-A30DE33C0E3F}" type="presOf" srcId="{B4C23EE9-FF9B-4486-8959-8F8B52F3AF4D}" destId="{6FC3F713-9CEF-43A0-95F4-C77675360793}" srcOrd="0" destOrd="0" presId="urn:microsoft.com/office/officeart/2005/8/layout/vList5"/>
    <dgm:cxn modelId="{F07FE7AD-9F72-4423-B610-17D801C1056D}" srcId="{0E333CD6-4635-48FE-864F-DADC591A5914}" destId="{3C1B7D4F-77A9-453D-8150-2BCCD651BC2D}" srcOrd="0" destOrd="0" parTransId="{A4526DB4-D5A4-4841-BBAA-96BD1C7CBC72}" sibTransId="{9995F4C7-81A4-4E66-BB59-B93870E91BD4}"/>
    <dgm:cxn modelId="{12F2B9B4-1170-466D-A060-233C70134C16}" type="presOf" srcId="{AA4E370E-C99B-4AA0-ACB9-FB1CF39B1020}" destId="{2092EEE0-5489-4EC4-B9CC-BDBCE8C0F3CC}" srcOrd="0" destOrd="0" presId="urn:microsoft.com/office/officeart/2005/8/layout/vList5"/>
    <dgm:cxn modelId="{2F50D7BB-EE7C-49E4-B1B4-6C2A69B72EE6}" type="presOf" srcId="{B2D19EB3-559E-40CA-9EEF-EBA627F6A16D}" destId="{7292C679-BAD8-4878-BBEE-37A7B6931DA7}" srcOrd="0" destOrd="0" presId="urn:microsoft.com/office/officeart/2005/8/layout/vList5"/>
    <dgm:cxn modelId="{5EDE10D2-ACD1-4FED-9614-593823CC6F7D}" srcId="{DF38825B-007C-49D2-9B1D-E525211AE1FA}" destId="{B2D19EB3-559E-40CA-9EEF-EBA627F6A16D}" srcOrd="2" destOrd="0" parTransId="{B6CB27AB-4531-4040-8BA9-FB932E73BCBB}" sibTransId="{6EDD0F5C-64F0-48F5-A6F9-526AEDFF20A3}"/>
    <dgm:cxn modelId="{E29C6EE6-FBC7-4272-B2F4-3E6C5B62C881}" type="presOf" srcId="{0E333CD6-4635-48FE-864F-DADC591A5914}" destId="{FF0C7975-E08B-473B-A01A-AE9E5E324BF7}" srcOrd="0" destOrd="0" presId="urn:microsoft.com/office/officeart/2005/8/layout/vList5"/>
    <dgm:cxn modelId="{FAD466EA-24BA-4A74-A034-822E90F82618}" srcId="{DF38825B-007C-49D2-9B1D-E525211AE1FA}" destId="{202DEF19-29FE-4FDC-BB53-AA4C45F833FE}" srcOrd="0" destOrd="0" parTransId="{72F891D8-5AE2-468E-B7B5-790308550A7F}" sibTransId="{001D4435-0D38-495A-9BF7-140E014FF31F}"/>
    <dgm:cxn modelId="{5E39BAEF-46AB-4289-97A3-F6EBD824A489}" type="presOf" srcId="{3C1B7D4F-77A9-453D-8150-2BCCD651BC2D}" destId="{BDB89B51-FBA1-4E47-8268-668E01E8066C}" srcOrd="0" destOrd="0" presId="urn:microsoft.com/office/officeart/2005/8/layout/vList5"/>
    <dgm:cxn modelId="{41CEF7F7-5237-4793-B4B4-6C97EF3E5562}" srcId="{202DEF19-29FE-4FDC-BB53-AA4C45F833FE}" destId="{DEB1ED79-CA27-482D-9BA3-31E5BDF785BF}" srcOrd="0" destOrd="0" parTransId="{B16ACCA1-125D-4364-B69D-ED51932B44D7}" sibTransId="{60BE19D2-3F6E-47D5-814E-71DFDF3A248D}"/>
    <dgm:cxn modelId="{04A326FB-852D-4AE3-AADF-E51C818AEEFC}" srcId="{AA4E370E-C99B-4AA0-ACB9-FB1CF39B1020}" destId="{2811AA58-9665-4D62-A87B-87012F0A1B26}" srcOrd="0" destOrd="0" parTransId="{602FDE78-97F3-4970-8FE4-50AC82142466}" sibTransId="{EAA8BB57-2113-427A-8B1E-E3A6206B1465}"/>
    <dgm:cxn modelId="{D08FE2FE-7789-48C4-A3B7-D39DA9B5B752}" srcId="{DF38825B-007C-49D2-9B1D-E525211AE1FA}" destId="{AA4E370E-C99B-4AA0-ACB9-FB1CF39B1020}" srcOrd="3" destOrd="0" parTransId="{495F01D4-D909-443E-912A-04B89448BD73}" sibTransId="{72C14CF3-F43E-4887-8E18-6FCCBD482E3B}"/>
    <dgm:cxn modelId="{6125495B-8BE1-4756-BD02-13472A776691}" type="presParOf" srcId="{6E76F4C5-0C00-468B-A369-4BBB1DF73373}" destId="{FD3BC3CE-0A83-4690-BE4A-2DE4562A3A65}" srcOrd="0" destOrd="0" presId="urn:microsoft.com/office/officeart/2005/8/layout/vList5"/>
    <dgm:cxn modelId="{1E1C679B-6A5D-4883-A818-DFAAC1ED3563}" type="presParOf" srcId="{FD3BC3CE-0A83-4690-BE4A-2DE4562A3A65}" destId="{CB897AB4-2E40-4A51-BBE3-843076E54853}" srcOrd="0" destOrd="0" presId="urn:microsoft.com/office/officeart/2005/8/layout/vList5"/>
    <dgm:cxn modelId="{4C212C90-9CE5-453D-9E52-ABEDCE526EB3}" type="presParOf" srcId="{FD3BC3CE-0A83-4690-BE4A-2DE4562A3A65}" destId="{E457A4BE-0633-4CAE-BBD3-C625E71D4395}" srcOrd="1" destOrd="0" presId="urn:microsoft.com/office/officeart/2005/8/layout/vList5"/>
    <dgm:cxn modelId="{6C531101-9ADD-48E9-ACF3-BDC62276EE29}" type="presParOf" srcId="{6E76F4C5-0C00-468B-A369-4BBB1DF73373}" destId="{BE8E12E9-5692-49C1-B7DF-AE53893ACBC2}" srcOrd="1" destOrd="0" presId="urn:microsoft.com/office/officeart/2005/8/layout/vList5"/>
    <dgm:cxn modelId="{C6D4B546-E789-4DAD-9FCD-BF58C52B8F9F}" type="presParOf" srcId="{6E76F4C5-0C00-468B-A369-4BBB1DF73373}" destId="{B2305F84-0088-45D2-8B81-33A66C501C4E}" srcOrd="2" destOrd="0" presId="urn:microsoft.com/office/officeart/2005/8/layout/vList5"/>
    <dgm:cxn modelId="{F61865F1-5D4A-4CF8-AC34-97E646D1FD66}" type="presParOf" srcId="{B2305F84-0088-45D2-8B81-33A66C501C4E}" destId="{FF0C7975-E08B-473B-A01A-AE9E5E324BF7}" srcOrd="0" destOrd="0" presId="urn:microsoft.com/office/officeart/2005/8/layout/vList5"/>
    <dgm:cxn modelId="{2798BE07-9BC7-4BE2-8390-65EE514825D3}" type="presParOf" srcId="{B2305F84-0088-45D2-8B81-33A66C501C4E}" destId="{BDB89B51-FBA1-4E47-8268-668E01E8066C}" srcOrd="1" destOrd="0" presId="urn:microsoft.com/office/officeart/2005/8/layout/vList5"/>
    <dgm:cxn modelId="{7871A556-89CB-42EE-97FD-DDB68797A9B8}" type="presParOf" srcId="{6E76F4C5-0C00-468B-A369-4BBB1DF73373}" destId="{0A29EE07-3308-4578-88AB-E19FF9CBE87A}" srcOrd="3" destOrd="0" presId="urn:microsoft.com/office/officeart/2005/8/layout/vList5"/>
    <dgm:cxn modelId="{E45C5B24-3BA4-4ECF-8260-4564A5FBA041}" type="presParOf" srcId="{6E76F4C5-0C00-468B-A369-4BBB1DF73373}" destId="{EF4B5E4D-2799-4E65-9523-7877293D3BA4}" srcOrd="4" destOrd="0" presId="urn:microsoft.com/office/officeart/2005/8/layout/vList5"/>
    <dgm:cxn modelId="{E837B9F6-018D-4511-B5DA-994B07E5A108}" type="presParOf" srcId="{EF4B5E4D-2799-4E65-9523-7877293D3BA4}" destId="{7292C679-BAD8-4878-BBEE-37A7B6931DA7}" srcOrd="0" destOrd="0" presId="urn:microsoft.com/office/officeart/2005/8/layout/vList5"/>
    <dgm:cxn modelId="{E91C5528-D089-4777-9B22-A90CF85665E8}" type="presParOf" srcId="{EF4B5E4D-2799-4E65-9523-7877293D3BA4}" destId="{6FC3F713-9CEF-43A0-95F4-C77675360793}" srcOrd="1" destOrd="0" presId="urn:microsoft.com/office/officeart/2005/8/layout/vList5"/>
    <dgm:cxn modelId="{72B21603-E58D-4BAC-A0B7-8D733DAE2B19}" type="presParOf" srcId="{6E76F4C5-0C00-468B-A369-4BBB1DF73373}" destId="{9B60CB05-67A7-400E-AB7C-65079659B28D}" srcOrd="5" destOrd="0" presId="urn:microsoft.com/office/officeart/2005/8/layout/vList5"/>
    <dgm:cxn modelId="{991ADE58-A454-4434-84D9-60DC234A6AAF}" type="presParOf" srcId="{6E76F4C5-0C00-468B-A369-4BBB1DF73373}" destId="{F42AA183-9C4D-4B87-B867-B566AFEA719A}" srcOrd="6" destOrd="0" presId="urn:microsoft.com/office/officeart/2005/8/layout/vList5"/>
    <dgm:cxn modelId="{53F634FC-041A-4694-8762-1B3F3AD12078}" type="presParOf" srcId="{F42AA183-9C4D-4B87-B867-B566AFEA719A}" destId="{2092EEE0-5489-4EC4-B9CC-BDBCE8C0F3CC}" srcOrd="0" destOrd="0" presId="urn:microsoft.com/office/officeart/2005/8/layout/vList5"/>
    <dgm:cxn modelId="{D18B3657-5C59-4A18-9E46-67512673DF62}" type="presParOf" srcId="{F42AA183-9C4D-4B87-B867-B566AFEA719A}" destId="{84E320E3-626E-4F42-AAB9-251ECE426E7A}" srcOrd="1" destOrd="0" presId="urn:microsoft.com/office/officeart/2005/8/layout/vList5"/>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479CDD8-DCFF-45E3-B257-6589295EA1A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4EDF0C6-123F-45CD-8A06-DFC2D0269F38}">
      <dgm:prSet/>
      <dgm:spPr/>
      <dgm:t>
        <a:bodyPr/>
        <a:lstStyle/>
        <a:p>
          <a:pPr rtl="0"/>
          <a:endParaRPr lang="en-US" dirty="0"/>
        </a:p>
      </dgm:t>
    </dgm:pt>
    <dgm:pt modelId="{31DDA14B-4811-45E7-8893-2F06BCC88E97}" type="parTrans" cxnId="{B3F17689-82BA-438B-92BF-B8E744E63C53}">
      <dgm:prSet/>
      <dgm:spPr/>
      <dgm:t>
        <a:bodyPr/>
        <a:lstStyle/>
        <a:p>
          <a:endParaRPr lang="en-US"/>
        </a:p>
      </dgm:t>
    </dgm:pt>
    <dgm:pt modelId="{16217268-A064-482A-B188-A72990E389C0}" type="sibTrans" cxnId="{B3F17689-82BA-438B-92BF-B8E744E63C53}">
      <dgm:prSet/>
      <dgm:spPr/>
      <dgm:t>
        <a:bodyPr/>
        <a:lstStyle/>
        <a:p>
          <a:endParaRPr lang="en-US"/>
        </a:p>
      </dgm:t>
    </dgm:pt>
    <dgm:pt modelId="{CF5B8FD3-04CB-435A-8F5D-78C761216257}">
      <dgm:prSet/>
      <dgm:spPr/>
      <dgm:t>
        <a:bodyPr/>
        <a:lstStyle/>
        <a:p>
          <a:pPr marL="171450" lvl="1" indent="0" defTabSz="844550" rtl="0">
            <a:lnSpc>
              <a:spcPct val="90000"/>
            </a:lnSpc>
            <a:spcBef>
              <a:spcPct val="0"/>
            </a:spcBef>
            <a:spcAft>
              <a:spcPct val="20000"/>
            </a:spcAft>
            <a:buNone/>
          </a:pPr>
          <a:endParaRPr lang="en-US" dirty="0"/>
        </a:p>
      </dgm:t>
    </dgm:pt>
    <dgm:pt modelId="{C1F04F06-0027-427F-9C59-782EAABDEB91}" type="parTrans" cxnId="{AC4ADAC8-CF38-4BFE-94B6-5146B0D5F446}">
      <dgm:prSet/>
      <dgm:spPr/>
      <dgm:t>
        <a:bodyPr/>
        <a:lstStyle/>
        <a:p>
          <a:endParaRPr lang="en-US"/>
        </a:p>
      </dgm:t>
    </dgm:pt>
    <dgm:pt modelId="{34CA778D-3395-4AD4-9B31-64346A7476E9}" type="sibTrans" cxnId="{AC4ADAC8-CF38-4BFE-94B6-5146B0D5F446}">
      <dgm:prSet/>
      <dgm:spPr/>
      <dgm:t>
        <a:bodyPr/>
        <a:lstStyle/>
        <a:p>
          <a:endParaRPr lang="en-US"/>
        </a:p>
      </dgm:t>
    </dgm:pt>
    <dgm:pt modelId="{57875606-BA45-49E4-99AE-6EABBC42E800}">
      <dgm:prSet/>
      <dgm:spPr/>
      <dgm:t>
        <a:bodyPr/>
        <a:lstStyle/>
        <a:p>
          <a:pPr marL="171450" lvl="1" indent="0" defTabSz="844550" rtl="0">
            <a:lnSpc>
              <a:spcPct val="90000"/>
            </a:lnSpc>
            <a:spcBef>
              <a:spcPct val="0"/>
            </a:spcBef>
            <a:spcAft>
              <a:spcPct val="20000"/>
            </a:spcAft>
            <a:buNone/>
          </a:pPr>
          <a:endParaRPr lang="en-US" dirty="0"/>
        </a:p>
      </dgm:t>
    </dgm:pt>
    <dgm:pt modelId="{175572D9-951B-4632-B874-94406196D5FA}" type="sibTrans" cxnId="{281ED556-0AD3-4161-9DE6-5A28E1C846C7}">
      <dgm:prSet/>
      <dgm:spPr/>
      <dgm:t>
        <a:bodyPr/>
        <a:lstStyle/>
        <a:p>
          <a:endParaRPr lang="en-US"/>
        </a:p>
      </dgm:t>
    </dgm:pt>
    <dgm:pt modelId="{E82B9A2D-7000-4573-BD9C-CEBEDF9B14DC}" type="parTrans" cxnId="{281ED556-0AD3-4161-9DE6-5A28E1C846C7}">
      <dgm:prSet/>
      <dgm:spPr/>
      <dgm:t>
        <a:bodyPr/>
        <a:lstStyle/>
        <a:p>
          <a:endParaRPr lang="en-US"/>
        </a:p>
      </dgm:t>
    </dgm:pt>
    <dgm:pt modelId="{84CC7B53-1ACE-44E9-B5F2-7D4809598F06}">
      <dgm:prSet/>
      <dgm:spPr/>
      <dgm:t>
        <a:bodyPr/>
        <a:lstStyle/>
        <a:p>
          <a:pPr marL="342900" lvl="2" indent="0" defTabSz="844550">
            <a:lnSpc>
              <a:spcPct val="90000"/>
            </a:lnSpc>
            <a:spcBef>
              <a:spcPct val="0"/>
            </a:spcBef>
            <a:spcAft>
              <a:spcPct val="20000"/>
            </a:spcAft>
            <a:buNone/>
          </a:pPr>
          <a:endParaRPr lang="en-US" dirty="0"/>
        </a:p>
      </dgm:t>
    </dgm:pt>
    <dgm:pt modelId="{21AEF007-2B27-4EC1-AAD4-332914F218DD}" type="sibTrans" cxnId="{D556CEB7-26AF-4658-AF56-F6883D3DB834}">
      <dgm:prSet/>
      <dgm:spPr/>
      <dgm:t>
        <a:bodyPr/>
        <a:lstStyle/>
        <a:p>
          <a:endParaRPr lang="en-US"/>
        </a:p>
      </dgm:t>
    </dgm:pt>
    <dgm:pt modelId="{D6DA64F7-43EB-4B7B-8783-365F431C57A2}" type="parTrans" cxnId="{D556CEB7-26AF-4658-AF56-F6883D3DB834}">
      <dgm:prSet/>
      <dgm:spPr/>
      <dgm:t>
        <a:bodyPr/>
        <a:lstStyle/>
        <a:p>
          <a:endParaRPr lang="en-US"/>
        </a:p>
      </dgm:t>
    </dgm:pt>
    <dgm:pt modelId="{C6B13319-2C35-4190-8262-8D4164D816E7}" type="pres">
      <dgm:prSet presAssocID="{8479CDD8-DCFF-45E3-B257-6589295EA1A0}" presName="linear" presStyleCnt="0">
        <dgm:presLayoutVars>
          <dgm:animLvl val="lvl"/>
          <dgm:resizeHandles val="exact"/>
        </dgm:presLayoutVars>
      </dgm:prSet>
      <dgm:spPr/>
    </dgm:pt>
    <dgm:pt modelId="{A9084EDC-1B5D-49E1-9F07-105C619F53C9}" type="pres">
      <dgm:prSet presAssocID="{E4EDF0C6-123F-45CD-8A06-DFC2D0269F38}" presName="parentText" presStyleLbl="node1" presStyleIdx="0" presStyleCnt="1" custScaleY="40283" custLinFactNeighborY="-16735">
        <dgm:presLayoutVars>
          <dgm:chMax val="0"/>
          <dgm:bulletEnabled val="1"/>
        </dgm:presLayoutVars>
      </dgm:prSet>
      <dgm:spPr/>
    </dgm:pt>
    <dgm:pt modelId="{A564B689-DADF-49BE-A54D-BE232218D3D6}" type="pres">
      <dgm:prSet presAssocID="{E4EDF0C6-123F-45CD-8A06-DFC2D0269F38}" presName="childText" presStyleLbl="revTx" presStyleIdx="0" presStyleCnt="1" custScaleY="100000" custLinFactNeighborY="-8656">
        <dgm:presLayoutVars>
          <dgm:bulletEnabled val="1"/>
        </dgm:presLayoutVars>
      </dgm:prSet>
      <dgm:spPr/>
    </dgm:pt>
  </dgm:ptLst>
  <dgm:cxnLst>
    <dgm:cxn modelId="{EDE5990A-DB00-4537-B522-01203A7FA291}" type="presOf" srcId="{8479CDD8-DCFF-45E3-B257-6589295EA1A0}" destId="{C6B13319-2C35-4190-8262-8D4164D816E7}" srcOrd="0" destOrd="0" presId="urn:microsoft.com/office/officeart/2005/8/layout/vList2"/>
    <dgm:cxn modelId="{AFFAE023-D824-43F1-B57E-412B033E84D6}" type="presOf" srcId="{57875606-BA45-49E4-99AE-6EABBC42E800}" destId="{A564B689-DADF-49BE-A54D-BE232218D3D6}" srcOrd="0" destOrd="1" presId="urn:microsoft.com/office/officeart/2005/8/layout/vList2"/>
    <dgm:cxn modelId="{281ED556-0AD3-4161-9DE6-5A28E1C846C7}" srcId="{E4EDF0C6-123F-45CD-8A06-DFC2D0269F38}" destId="{57875606-BA45-49E4-99AE-6EABBC42E800}" srcOrd="1" destOrd="0" parTransId="{E82B9A2D-7000-4573-BD9C-CEBEDF9B14DC}" sibTransId="{175572D9-951B-4632-B874-94406196D5FA}"/>
    <dgm:cxn modelId="{B3F17689-82BA-438B-92BF-B8E744E63C53}" srcId="{8479CDD8-DCFF-45E3-B257-6589295EA1A0}" destId="{E4EDF0C6-123F-45CD-8A06-DFC2D0269F38}" srcOrd="0" destOrd="0" parTransId="{31DDA14B-4811-45E7-8893-2F06BCC88E97}" sibTransId="{16217268-A064-482A-B188-A72990E389C0}"/>
    <dgm:cxn modelId="{0185FCA7-E951-413D-8CFA-67BE4D1ABA6A}" type="presOf" srcId="{E4EDF0C6-123F-45CD-8A06-DFC2D0269F38}" destId="{A9084EDC-1B5D-49E1-9F07-105C619F53C9}" srcOrd="0" destOrd="0" presId="urn:microsoft.com/office/officeart/2005/8/layout/vList2"/>
    <dgm:cxn modelId="{D556CEB7-26AF-4658-AF56-F6883D3DB834}" srcId="{57875606-BA45-49E4-99AE-6EABBC42E800}" destId="{84CC7B53-1ACE-44E9-B5F2-7D4809598F06}" srcOrd="0" destOrd="0" parTransId="{D6DA64F7-43EB-4B7B-8783-365F431C57A2}" sibTransId="{21AEF007-2B27-4EC1-AAD4-332914F218DD}"/>
    <dgm:cxn modelId="{BAD101C6-EC2B-4ECE-AD1D-0571484351E5}" type="presOf" srcId="{CF5B8FD3-04CB-435A-8F5D-78C761216257}" destId="{A564B689-DADF-49BE-A54D-BE232218D3D6}" srcOrd="0" destOrd="0" presId="urn:microsoft.com/office/officeart/2005/8/layout/vList2"/>
    <dgm:cxn modelId="{AC4ADAC8-CF38-4BFE-94B6-5146B0D5F446}" srcId="{E4EDF0C6-123F-45CD-8A06-DFC2D0269F38}" destId="{CF5B8FD3-04CB-435A-8F5D-78C761216257}" srcOrd="0" destOrd="0" parTransId="{C1F04F06-0027-427F-9C59-782EAABDEB91}" sibTransId="{34CA778D-3395-4AD4-9B31-64346A7476E9}"/>
    <dgm:cxn modelId="{F60A46D1-6196-429C-A7F7-6E7AC99B3604}" type="presOf" srcId="{84CC7B53-1ACE-44E9-B5F2-7D4809598F06}" destId="{A564B689-DADF-49BE-A54D-BE232218D3D6}" srcOrd="0" destOrd="2" presId="urn:microsoft.com/office/officeart/2005/8/layout/vList2"/>
    <dgm:cxn modelId="{32F22E11-1402-4F55-92CE-2700F07E0FAF}" type="presParOf" srcId="{C6B13319-2C35-4190-8262-8D4164D816E7}" destId="{A9084EDC-1B5D-49E1-9F07-105C619F53C9}" srcOrd="0" destOrd="0" presId="urn:microsoft.com/office/officeart/2005/8/layout/vList2"/>
    <dgm:cxn modelId="{6C6CACC3-A121-44BC-B2C1-05CD8F539632}" type="presParOf" srcId="{C6B13319-2C35-4190-8262-8D4164D816E7}" destId="{A564B689-DADF-49BE-A54D-BE232218D3D6}"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A116EC5-E90A-497D-9CA8-E5BB6D52884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3C099195-EFEB-4961-ABAC-65CDDF1BE9CF}">
      <dgm:prSet/>
      <dgm:spPr/>
      <dgm:t>
        <a:bodyPr/>
        <a:lstStyle/>
        <a:p>
          <a:pPr rtl="0"/>
          <a:endParaRPr lang="en-US" dirty="0"/>
        </a:p>
      </dgm:t>
    </dgm:pt>
    <dgm:pt modelId="{B493534B-A9E5-461E-BD83-07B9D1F399E4}" type="parTrans" cxnId="{7E552B28-EFD3-4F15-894F-4708E72A0B6C}">
      <dgm:prSet/>
      <dgm:spPr/>
      <dgm:t>
        <a:bodyPr/>
        <a:lstStyle/>
        <a:p>
          <a:endParaRPr lang="en-US"/>
        </a:p>
      </dgm:t>
    </dgm:pt>
    <dgm:pt modelId="{92C819F4-A5DF-4275-9B3A-73EC6670CA9C}" type="sibTrans" cxnId="{7E552B28-EFD3-4F15-894F-4708E72A0B6C}">
      <dgm:prSet/>
      <dgm:spPr/>
      <dgm:t>
        <a:bodyPr/>
        <a:lstStyle/>
        <a:p>
          <a:endParaRPr lang="en-US"/>
        </a:p>
      </dgm:t>
    </dgm:pt>
    <dgm:pt modelId="{265474C2-0A99-42E5-9823-22C0EE4C132E}">
      <dgm:prSet/>
      <dgm:spPr/>
      <dgm:t>
        <a:bodyPr/>
        <a:lstStyle/>
        <a:p>
          <a:pPr rtl="0"/>
          <a:endParaRPr lang="en-US" dirty="0"/>
        </a:p>
      </dgm:t>
    </dgm:pt>
    <dgm:pt modelId="{A120BD07-48A9-43AA-A266-F719F059E5B5}" type="parTrans" cxnId="{DE152363-B2AC-4559-AA0C-D47EDD0BF2E7}">
      <dgm:prSet/>
      <dgm:spPr/>
      <dgm:t>
        <a:bodyPr/>
        <a:lstStyle/>
        <a:p>
          <a:endParaRPr lang="en-US"/>
        </a:p>
      </dgm:t>
    </dgm:pt>
    <dgm:pt modelId="{6D957D24-23DB-4B2F-8A03-E1478EF6383D}" type="sibTrans" cxnId="{DE152363-B2AC-4559-AA0C-D47EDD0BF2E7}">
      <dgm:prSet/>
      <dgm:spPr/>
      <dgm:t>
        <a:bodyPr/>
        <a:lstStyle/>
        <a:p>
          <a:endParaRPr lang="en-US"/>
        </a:p>
      </dgm:t>
    </dgm:pt>
    <dgm:pt modelId="{02EAF964-157B-4CEC-81BD-D3FBD692D58B}" type="pres">
      <dgm:prSet presAssocID="{6A116EC5-E90A-497D-9CA8-E5BB6D528844}" presName="linear" presStyleCnt="0">
        <dgm:presLayoutVars>
          <dgm:animLvl val="lvl"/>
          <dgm:resizeHandles val="exact"/>
        </dgm:presLayoutVars>
      </dgm:prSet>
      <dgm:spPr/>
    </dgm:pt>
    <dgm:pt modelId="{6A955D70-0C41-461F-A169-0629696D44FC}" type="pres">
      <dgm:prSet presAssocID="{3C099195-EFEB-4961-ABAC-65CDDF1BE9CF}" presName="parentText" presStyleLbl="node1" presStyleIdx="0" presStyleCnt="1" custScaleY="42801" custLinFactNeighborY="-44680">
        <dgm:presLayoutVars>
          <dgm:chMax val="0"/>
          <dgm:bulletEnabled val="1"/>
        </dgm:presLayoutVars>
      </dgm:prSet>
      <dgm:spPr/>
    </dgm:pt>
    <dgm:pt modelId="{B2F15D73-0239-4FDE-819E-203C0E9FAC47}" type="pres">
      <dgm:prSet presAssocID="{3C099195-EFEB-4961-ABAC-65CDDF1BE9CF}" presName="childText" presStyleLbl="revTx" presStyleIdx="0" presStyleCnt="1">
        <dgm:presLayoutVars>
          <dgm:bulletEnabled val="1"/>
        </dgm:presLayoutVars>
      </dgm:prSet>
      <dgm:spPr/>
    </dgm:pt>
  </dgm:ptLst>
  <dgm:cxnLst>
    <dgm:cxn modelId="{7E552B28-EFD3-4F15-894F-4708E72A0B6C}" srcId="{6A116EC5-E90A-497D-9CA8-E5BB6D528844}" destId="{3C099195-EFEB-4961-ABAC-65CDDF1BE9CF}" srcOrd="0" destOrd="0" parTransId="{B493534B-A9E5-461E-BD83-07B9D1F399E4}" sibTransId="{92C819F4-A5DF-4275-9B3A-73EC6670CA9C}"/>
    <dgm:cxn modelId="{24780C5B-4FCC-4C32-885D-DECED5F122DE}" type="presOf" srcId="{3C099195-EFEB-4961-ABAC-65CDDF1BE9CF}" destId="{6A955D70-0C41-461F-A169-0629696D44FC}" srcOrd="0" destOrd="0" presId="urn:microsoft.com/office/officeart/2005/8/layout/vList2"/>
    <dgm:cxn modelId="{DE152363-B2AC-4559-AA0C-D47EDD0BF2E7}" srcId="{3C099195-EFEB-4961-ABAC-65CDDF1BE9CF}" destId="{265474C2-0A99-42E5-9823-22C0EE4C132E}" srcOrd="0" destOrd="0" parTransId="{A120BD07-48A9-43AA-A266-F719F059E5B5}" sibTransId="{6D957D24-23DB-4B2F-8A03-E1478EF6383D}"/>
    <dgm:cxn modelId="{ED5479D4-5553-4908-AC47-00C147B0F51A}" type="presOf" srcId="{6A116EC5-E90A-497D-9CA8-E5BB6D528844}" destId="{02EAF964-157B-4CEC-81BD-D3FBD692D58B}" srcOrd="0" destOrd="0" presId="urn:microsoft.com/office/officeart/2005/8/layout/vList2"/>
    <dgm:cxn modelId="{03A797FB-286B-4200-BF9D-F2333484E7A0}" type="presOf" srcId="{265474C2-0A99-42E5-9823-22C0EE4C132E}" destId="{B2F15D73-0239-4FDE-819E-203C0E9FAC47}" srcOrd="0" destOrd="0" presId="urn:microsoft.com/office/officeart/2005/8/layout/vList2"/>
    <dgm:cxn modelId="{DFDBF5B4-C865-45DE-B941-B5D175634CE8}" type="presParOf" srcId="{02EAF964-157B-4CEC-81BD-D3FBD692D58B}" destId="{6A955D70-0C41-461F-A169-0629696D44FC}" srcOrd="0" destOrd="0" presId="urn:microsoft.com/office/officeart/2005/8/layout/vList2"/>
    <dgm:cxn modelId="{F9396A24-6C67-4A07-B40E-3730A19F455D}" type="presParOf" srcId="{02EAF964-157B-4CEC-81BD-D3FBD692D58B}" destId="{B2F15D73-0239-4FDE-819E-203C0E9FAC47}"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38825B-007C-49D2-9B1D-E525211AE1F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D0F6437-D2F3-4354-88FC-BD0F051BF55E}">
      <dgm:prSet custT="1"/>
      <dgm:spPr>
        <a:solidFill>
          <a:srgbClr val="548235"/>
        </a:solidFill>
      </dgm:spPr>
      <dgm:t>
        <a:bodyPr/>
        <a:lstStyle/>
        <a:p>
          <a:pPr rtl="0"/>
          <a:endParaRPr lang="en-US" sz="1900" dirty="0"/>
        </a:p>
      </dgm:t>
    </dgm:pt>
    <dgm:pt modelId="{3B9B9B2F-6A2E-47E7-915E-D3E418F01347}" type="parTrans" cxnId="{A5D59A41-01F5-4DE6-9995-7B048F311E52}">
      <dgm:prSet/>
      <dgm:spPr/>
      <dgm:t>
        <a:bodyPr/>
        <a:lstStyle/>
        <a:p>
          <a:endParaRPr lang="en-US"/>
        </a:p>
      </dgm:t>
    </dgm:pt>
    <dgm:pt modelId="{40B4E4E4-BB7F-42EA-97EA-73AFCFB8617D}" type="sibTrans" cxnId="{A5D59A41-01F5-4DE6-9995-7B048F311E52}">
      <dgm:prSet/>
      <dgm:spPr/>
      <dgm:t>
        <a:bodyPr/>
        <a:lstStyle/>
        <a:p>
          <a:endParaRPr lang="en-US"/>
        </a:p>
      </dgm:t>
    </dgm:pt>
    <dgm:pt modelId="{CFF90963-066A-4F8B-A8D6-DA66AB46FA03}">
      <dgm:prSet custT="1"/>
      <dgm:spPr/>
      <dgm:t>
        <a:bodyPr/>
        <a:lstStyle/>
        <a:p>
          <a:pPr rtl="0"/>
          <a:endParaRPr lang="en-US" sz="1800" dirty="0"/>
        </a:p>
      </dgm:t>
    </dgm:pt>
    <dgm:pt modelId="{BD8EC549-1BC9-4708-8BC0-B30A4C3E22FC}" type="parTrans" cxnId="{04894613-524B-4497-8490-2C9D2AA9AF5D}">
      <dgm:prSet/>
      <dgm:spPr/>
      <dgm:t>
        <a:bodyPr/>
        <a:lstStyle/>
        <a:p>
          <a:endParaRPr lang="en-US"/>
        </a:p>
      </dgm:t>
    </dgm:pt>
    <dgm:pt modelId="{3B12DC31-0B6F-44D4-AB83-7E6BEFE6000F}" type="sibTrans" cxnId="{04894613-524B-4497-8490-2C9D2AA9AF5D}">
      <dgm:prSet/>
      <dgm:spPr/>
      <dgm:t>
        <a:bodyPr/>
        <a:lstStyle/>
        <a:p>
          <a:endParaRPr lang="en-US"/>
        </a:p>
      </dgm:t>
    </dgm:pt>
    <dgm:pt modelId="{D11D68B1-A5D8-4FA7-813A-281C733BCDD6}">
      <dgm:prSet custT="1"/>
      <dgm:spPr>
        <a:solidFill>
          <a:srgbClr val="EA7A26"/>
        </a:solidFill>
      </dgm:spPr>
      <dgm:t>
        <a:bodyPr/>
        <a:lstStyle/>
        <a:p>
          <a:pPr rtl="0"/>
          <a:endParaRPr lang="en-US" sz="1900" dirty="0"/>
        </a:p>
      </dgm:t>
    </dgm:pt>
    <dgm:pt modelId="{A0819060-90CE-42A9-B2D2-AB1460B89664}" type="parTrans" cxnId="{78064A03-ED5E-4A44-8BEE-9F328868C071}">
      <dgm:prSet/>
      <dgm:spPr/>
      <dgm:t>
        <a:bodyPr/>
        <a:lstStyle/>
        <a:p>
          <a:endParaRPr lang="en-US"/>
        </a:p>
      </dgm:t>
    </dgm:pt>
    <dgm:pt modelId="{A096672E-D4AB-41AE-BE80-460B905D3010}" type="sibTrans" cxnId="{78064A03-ED5E-4A44-8BEE-9F328868C071}">
      <dgm:prSet/>
      <dgm:spPr/>
      <dgm:t>
        <a:bodyPr/>
        <a:lstStyle/>
        <a:p>
          <a:endParaRPr lang="en-US"/>
        </a:p>
      </dgm:t>
    </dgm:pt>
    <dgm:pt modelId="{99A36B1A-68A1-44C6-85DF-48FE2A90C338}">
      <dgm:prSet custT="1"/>
      <dgm:spPr/>
      <dgm:t>
        <a:bodyPr/>
        <a:lstStyle/>
        <a:p>
          <a:pPr rtl="0"/>
          <a:endParaRPr lang="en-US" sz="1900" dirty="0"/>
        </a:p>
      </dgm:t>
    </dgm:pt>
    <dgm:pt modelId="{6CD61DD5-05A3-4D4B-9ACF-86CE26788357}" type="parTrans" cxnId="{CF094EAB-FF8F-4983-849D-8724DDCF8BB4}">
      <dgm:prSet/>
      <dgm:spPr/>
      <dgm:t>
        <a:bodyPr/>
        <a:lstStyle/>
        <a:p>
          <a:endParaRPr lang="en-US"/>
        </a:p>
      </dgm:t>
    </dgm:pt>
    <dgm:pt modelId="{5E95D341-467A-4282-AE11-F84B8A375F5A}" type="sibTrans" cxnId="{CF094EAB-FF8F-4983-849D-8724DDCF8BB4}">
      <dgm:prSet/>
      <dgm:spPr/>
      <dgm:t>
        <a:bodyPr/>
        <a:lstStyle/>
        <a:p>
          <a:endParaRPr lang="en-US"/>
        </a:p>
      </dgm:t>
    </dgm:pt>
    <dgm:pt modelId="{F32DA23F-6EF3-4019-9C21-183E2DC68AD0}">
      <dgm:prSet custT="1"/>
      <dgm:spPr/>
      <dgm:t>
        <a:bodyPr/>
        <a:lstStyle/>
        <a:p>
          <a:pPr rtl="0"/>
          <a:endParaRPr lang="en-US" sz="1800" dirty="0"/>
        </a:p>
      </dgm:t>
    </dgm:pt>
    <dgm:pt modelId="{F4BA9D35-60E0-4E1F-B2B9-66B8AD80AEFE}" type="parTrans" cxnId="{AA2095E4-64A9-4502-9CD1-0C1F16532E86}">
      <dgm:prSet/>
      <dgm:spPr/>
      <dgm:t>
        <a:bodyPr/>
        <a:lstStyle/>
        <a:p>
          <a:endParaRPr lang="en-US"/>
        </a:p>
      </dgm:t>
    </dgm:pt>
    <dgm:pt modelId="{35C50352-B75E-4757-AB9E-D336153F8DF3}" type="sibTrans" cxnId="{AA2095E4-64A9-4502-9CD1-0C1F16532E86}">
      <dgm:prSet/>
      <dgm:spPr/>
      <dgm:t>
        <a:bodyPr/>
        <a:lstStyle/>
        <a:p>
          <a:endParaRPr lang="en-US"/>
        </a:p>
      </dgm:t>
    </dgm:pt>
    <dgm:pt modelId="{C349848C-AEEC-4868-B794-B31E4070AAF4}">
      <dgm:prSet custT="1"/>
      <dgm:spPr/>
      <dgm:t>
        <a:bodyPr/>
        <a:lstStyle/>
        <a:p>
          <a:pPr rtl="0"/>
          <a:endParaRPr lang="en-US" sz="1800" dirty="0"/>
        </a:p>
      </dgm:t>
    </dgm:pt>
    <dgm:pt modelId="{F2515909-0D44-4C46-B603-D7D13496AFFB}" type="parTrans" cxnId="{3F325912-C6E3-4BAB-95F6-54EF2EF1864D}">
      <dgm:prSet/>
      <dgm:spPr/>
      <dgm:t>
        <a:bodyPr/>
        <a:lstStyle/>
        <a:p>
          <a:endParaRPr lang="en-US"/>
        </a:p>
      </dgm:t>
    </dgm:pt>
    <dgm:pt modelId="{7DB9D120-CF31-405E-811F-5DE46FC578E1}" type="sibTrans" cxnId="{3F325912-C6E3-4BAB-95F6-54EF2EF1864D}">
      <dgm:prSet/>
      <dgm:spPr/>
      <dgm:t>
        <a:bodyPr/>
        <a:lstStyle/>
        <a:p>
          <a:endParaRPr lang="en-US"/>
        </a:p>
      </dgm:t>
    </dgm:pt>
    <dgm:pt modelId="{7EEB34D4-F111-4128-844A-32F02DC5F02C}" type="pres">
      <dgm:prSet presAssocID="{DF38825B-007C-49D2-9B1D-E525211AE1FA}" presName="Name0" presStyleCnt="0">
        <dgm:presLayoutVars>
          <dgm:dir/>
          <dgm:animLvl val="lvl"/>
          <dgm:resizeHandles val="exact"/>
        </dgm:presLayoutVars>
      </dgm:prSet>
      <dgm:spPr/>
    </dgm:pt>
    <dgm:pt modelId="{E2CE8924-23D5-45BA-902E-3368A3976B1F}" type="pres">
      <dgm:prSet presAssocID="{9D0F6437-D2F3-4354-88FC-BD0F051BF55E}" presName="linNode" presStyleCnt="0"/>
      <dgm:spPr/>
    </dgm:pt>
    <dgm:pt modelId="{C612FF45-F3E5-4736-A945-CC0F546786C2}" type="pres">
      <dgm:prSet presAssocID="{9D0F6437-D2F3-4354-88FC-BD0F051BF55E}" presName="parentText" presStyleLbl="node1" presStyleIdx="0" presStyleCnt="3">
        <dgm:presLayoutVars>
          <dgm:chMax val="1"/>
          <dgm:bulletEnabled val="1"/>
        </dgm:presLayoutVars>
      </dgm:prSet>
      <dgm:spPr/>
    </dgm:pt>
    <dgm:pt modelId="{59981743-8E83-4FAB-B939-7CAC225FF350}" type="pres">
      <dgm:prSet presAssocID="{9D0F6437-D2F3-4354-88FC-BD0F051BF55E}" presName="descendantText" presStyleLbl="alignAccFollowNode1" presStyleIdx="0" presStyleCnt="3">
        <dgm:presLayoutVars>
          <dgm:bulletEnabled val="1"/>
        </dgm:presLayoutVars>
      </dgm:prSet>
      <dgm:spPr/>
    </dgm:pt>
    <dgm:pt modelId="{82411511-AAFC-4A58-93CA-26C639D56685}" type="pres">
      <dgm:prSet presAssocID="{40B4E4E4-BB7F-42EA-97EA-73AFCFB8617D}" presName="sp" presStyleCnt="0"/>
      <dgm:spPr/>
    </dgm:pt>
    <dgm:pt modelId="{F7524496-C1FA-46B7-A42C-5401BA3B1480}" type="pres">
      <dgm:prSet presAssocID="{D11D68B1-A5D8-4FA7-813A-281C733BCDD6}" presName="linNode" presStyleCnt="0"/>
      <dgm:spPr/>
    </dgm:pt>
    <dgm:pt modelId="{BCECC40A-2BBE-4F3D-A8EB-00B355586920}" type="pres">
      <dgm:prSet presAssocID="{D11D68B1-A5D8-4FA7-813A-281C733BCDD6}" presName="parentText" presStyleLbl="node1" presStyleIdx="1" presStyleCnt="3">
        <dgm:presLayoutVars>
          <dgm:chMax val="1"/>
          <dgm:bulletEnabled val="1"/>
        </dgm:presLayoutVars>
      </dgm:prSet>
      <dgm:spPr/>
    </dgm:pt>
    <dgm:pt modelId="{DB04D89C-6A70-4DCD-9AB1-0B1E05E92115}" type="pres">
      <dgm:prSet presAssocID="{D11D68B1-A5D8-4FA7-813A-281C733BCDD6}" presName="descendantText" presStyleLbl="alignAccFollowNode1" presStyleIdx="1" presStyleCnt="3">
        <dgm:presLayoutVars>
          <dgm:bulletEnabled val="1"/>
        </dgm:presLayoutVars>
      </dgm:prSet>
      <dgm:spPr/>
    </dgm:pt>
    <dgm:pt modelId="{910CD488-74B5-4A40-87AD-255A22668C4B}" type="pres">
      <dgm:prSet presAssocID="{A096672E-D4AB-41AE-BE80-460B905D3010}" presName="sp" presStyleCnt="0"/>
      <dgm:spPr/>
    </dgm:pt>
    <dgm:pt modelId="{8BEB3B4B-E836-4B1C-B347-55E0A38C6120}" type="pres">
      <dgm:prSet presAssocID="{99A36B1A-68A1-44C6-85DF-48FE2A90C338}" presName="linNode" presStyleCnt="0"/>
      <dgm:spPr/>
    </dgm:pt>
    <dgm:pt modelId="{F8211129-028C-4F90-9EAC-0B9496DE36D6}" type="pres">
      <dgm:prSet presAssocID="{99A36B1A-68A1-44C6-85DF-48FE2A90C338}" presName="parentText" presStyleLbl="node1" presStyleIdx="2" presStyleCnt="3">
        <dgm:presLayoutVars>
          <dgm:chMax val="1"/>
          <dgm:bulletEnabled val="1"/>
        </dgm:presLayoutVars>
      </dgm:prSet>
      <dgm:spPr/>
    </dgm:pt>
    <dgm:pt modelId="{BD4259E3-5066-408C-A371-DA00631B3A0C}" type="pres">
      <dgm:prSet presAssocID="{99A36B1A-68A1-44C6-85DF-48FE2A90C338}" presName="descendantText" presStyleLbl="alignAccFollowNode1" presStyleIdx="2" presStyleCnt="3" custScaleY="111273">
        <dgm:presLayoutVars>
          <dgm:bulletEnabled val="1"/>
        </dgm:presLayoutVars>
      </dgm:prSet>
      <dgm:spPr/>
    </dgm:pt>
  </dgm:ptLst>
  <dgm:cxnLst>
    <dgm:cxn modelId="{78064A03-ED5E-4A44-8BEE-9F328868C071}" srcId="{DF38825B-007C-49D2-9B1D-E525211AE1FA}" destId="{D11D68B1-A5D8-4FA7-813A-281C733BCDD6}" srcOrd="1" destOrd="0" parTransId="{A0819060-90CE-42A9-B2D2-AB1460B89664}" sibTransId="{A096672E-D4AB-41AE-BE80-460B905D3010}"/>
    <dgm:cxn modelId="{10367E10-C206-41DC-9006-7FC0BC06A85A}" type="presOf" srcId="{9D0F6437-D2F3-4354-88FC-BD0F051BF55E}" destId="{C612FF45-F3E5-4736-A945-CC0F546786C2}" srcOrd="0" destOrd="0" presId="urn:microsoft.com/office/officeart/2005/8/layout/vList5"/>
    <dgm:cxn modelId="{3F325912-C6E3-4BAB-95F6-54EF2EF1864D}" srcId="{99A36B1A-68A1-44C6-85DF-48FE2A90C338}" destId="{C349848C-AEEC-4868-B794-B31E4070AAF4}" srcOrd="0" destOrd="0" parTransId="{F2515909-0D44-4C46-B603-D7D13496AFFB}" sibTransId="{7DB9D120-CF31-405E-811F-5DE46FC578E1}"/>
    <dgm:cxn modelId="{04894613-524B-4497-8490-2C9D2AA9AF5D}" srcId="{9D0F6437-D2F3-4354-88FC-BD0F051BF55E}" destId="{CFF90963-066A-4F8B-A8D6-DA66AB46FA03}" srcOrd="0" destOrd="0" parTransId="{BD8EC549-1BC9-4708-8BC0-B30A4C3E22FC}" sibTransId="{3B12DC31-0B6F-44D4-AB83-7E6BEFE6000F}"/>
    <dgm:cxn modelId="{78ABA116-E014-4A62-AC6E-EEBA0A590561}" type="presOf" srcId="{99A36B1A-68A1-44C6-85DF-48FE2A90C338}" destId="{F8211129-028C-4F90-9EAC-0B9496DE36D6}" srcOrd="0" destOrd="0" presId="urn:microsoft.com/office/officeart/2005/8/layout/vList5"/>
    <dgm:cxn modelId="{E0033835-105C-4653-B620-8C833CD8A557}" type="presOf" srcId="{F32DA23F-6EF3-4019-9C21-183E2DC68AD0}" destId="{DB04D89C-6A70-4DCD-9AB1-0B1E05E92115}" srcOrd="0" destOrd="0" presId="urn:microsoft.com/office/officeart/2005/8/layout/vList5"/>
    <dgm:cxn modelId="{A5D59A41-01F5-4DE6-9995-7B048F311E52}" srcId="{DF38825B-007C-49D2-9B1D-E525211AE1FA}" destId="{9D0F6437-D2F3-4354-88FC-BD0F051BF55E}" srcOrd="0" destOrd="0" parTransId="{3B9B9B2F-6A2E-47E7-915E-D3E418F01347}" sibTransId="{40B4E4E4-BB7F-42EA-97EA-73AFCFB8617D}"/>
    <dgm:cxn modelId="{76D7027B-4687-4A77-A977-C8DDB8038F80}" type="presOf" srcId="{DF38825B-007C-49D2-9B1D-E525211AE1FA}" destId="{7EEB34D4-F111-4128-844A-32F02DC5F02C}" srcOrd="0" destOrd="0" presId="urn:microsoft.com/office/officeart/2005/8/layout/vList5"/>
    <dgm:cxn modelId="{CF094EAB-FF8F-4983-849D-8724DDCF8BB4}" srcId="{DF38825B-007C-49D2-9B1D-E525211AE1FA}" destId="{99A36B1A-68A1-44C6-85DF-48FE2A90C338}" srcOrd="2" destOrd="0" parTransId="{6CD61DD5-05A3-4D4B-9ACF-86CE26788357}" sibTransId="{5E95D341-467A-4282-AE11-F84B8A375F5A}"/>
    <dgm:cxn modelId="{6E79BCBD-D239-4E39-B98F-A8E706C7E9C8}" type="presOf" srcId="{D11D68B1-A5D8-4FA7-813A-281C733BCDD6}" destId="{BCECC40A-2BBE-4F3D-A8EB-00B355586920}" srcOrd="0" destOrd="0" presId="urn:microsoft.com/office/officeart/2005/8/layout/vList5"/>
    <dgm:cxn modelId="{D4C40DC0-27DD-42FF-BCD9-E2BE1425864A}" type="presOf" srcId="{CFF90963-066A-4F8B-A8D6-DA66AB46FA03}" destId="{59981743-8E83-4FAB-B939-7CAC225FF350}" srcOrd="0" destOrd="0" presId="urn:microsoft.com/office/officeart/2005/8/layout/vList5"/>
    <dgm:cxn modelId="{AA2095E4-64A9-4502-9CD1-0C1F16532E86}" srcId="{D11D68B1-A5D8-4FA7-813A-281C733BCDD6}" destId="{F32DA23F-6EF3-4019-9C21-183E2DC68AD0}" srcOrd="0" destOrd="0" parTransId="{F4BA9D35-60E0-4E1F-B2B9-66B8AD80AEFE}" sibTransId="{35C50352-B75E-4757-AB9E-D336153F8DF3}"/>
    <dgm:cxn modelId="{96564EFF-EE4B-4CEB-87C4-8ED9F343758B}" type="presOf" srcId="{C349848C-AEEC-4868-B794-B31E4070AAF4}" destId="{BD4259E3-5066-408C-A371-DA00631B3A0C}" srcOrd="0" destOrd="0" presId="urn:microsoft.com/office/officeart/2005/8/layout/vList5"/>
    <dgm:cxn modelId="{F6B6577F-A50F-4CDB-842A-5AB29CF6DF8E}" type="presParOf" srcId="{7EEB34D4-F111-4128-844A-32F02DC5F02C}" destId="{E2CE8924-23D5-45BA-902E-3368A3976B1F}" srcOrd="0" destOrd="0" presId="urn:microsoft.com/office/officeart/2005/8/layout/vList5"/>
    <dgm:cxn modelId="{FEADFBDB-2F71-4E06-99A8-901480230460}" type="presParOf" srcId="{E2CE8924-23D5-45BA-902E-3368A3976B1F}" destId="{C612FF45-F3E5-4736-A945-CC0F546786C2}" srcOrd="0" destOrd="0" presId="urn:microsoft.com/office/officeart/2005/8/layout/vList5"/>
    <dgm:cxn modelId="{FF8C3900-65E1-4380-A5F2-0CB666CA0A89}" type="presParOf" srcId="{E2CE8924-23D5-45BA-902E-3368A3976B1F}" destId="{59981743-8E83-4FAB-B939-7CAC225FF350}" srcOrd="1" destOrd="0" presId="urn:microsoft.com/office/officeart/2005/8/layout/vList5"/>
    <dgm:cxn modelId="{A75F88B9-8EF7-4B3B-8E55-503F3C19B39A}" type="presParOf" srcId="{7EEB34D4-F111-4128-844A-32F02DC5F02C}" destId="{82411511-AAFC-4A58-93CA-26C639D56685}" srcOrd="1" destOrd="0" presId="urn:microsoft.com/office/officeart/2005/8/layout/vList5"/>
    <dgm:cxn modelId="{68A5CA70-525B-4997-9501-E426CE7D73C6}" type="presParOf" srcId="{7EEB34D4-F111-4128-844A-32F02DC5F02C}" destId="{F7524496-C1FA-46B7-A42C-5401BA3B1480}" srcOrd="2" destOrd="0" presId="urn:microsoft.com/office/officeart/2005/8/layout/vList5"/>
    <dgm:cxn modelId="{83688108-EDB8-4D8A-AA3A-6D04DC21B303}" type="presParOf" srcId="{F7524496-C1FA-46B7-A42C-5401BA3B1480}" destId="{BCECC40A-2BBE-4F3D-A8EB-00B355586920}" srcOrd="0" destOrd="0" presId="urn:microsoft.com/office/officeart/2005/8/layout/vList5"/>
    <dgm:cxn modelId="{5C6F401F-E8A0-4886-8B6B-A5C147FD66FD}" type="presParOf" srcId="{F7524496-C1FA-46B7-A42C-5401BA3B1480}" destId="{DB04D89C-6A70-4DCD-9AB1-0B1E05E92115}" srcOrd="1" destOrd="0" presId="urn:microsoft.com/office/officeart/2005/8/layout/vList5"/>
    <dgm:cxn modelId="{56E078F1-3891-425F-B76A-70AD2B72FC20}" type="presParOf" srcId="{7EEB34D4-F111-4128-844A-32F02DC5F02C}" destId="{910CD488-74B5-4A40-87AD-255A22668C4B}" srcOrd="3" destOrd="0" presId="urn:microsoft.com/office/officeart/2005/8/layout/vList5"/>
    <dgm:cxn modelId="{2E85DEBD-5B0E-4766-BE28-EA939FFDD538}" type="presParOf" srcId="{7EEB34D4-F111-4128-844A-32F02DC5F02C}" destId="{8BEB3B4B-E836-4B1C-B347-55E0A38C6120}" srcOrd="4" destOrd="0" presId="urn:microsoft.com/office/officeart/2005/8/layout/vList5"/>
    <dgm:cxn modelId="{55719108-D1AD-4093-8B49-637B0E64FAB7}" type="presParOf" srcId="{8BEB3B4B-E836-4B1C-B347-55E0A38C6120}" destId="{F8211129-028C-4F90-9EAC-0B9496DE36D6}" srcOrd="0" destOrd="0" presId="urn:microsoft.com/office/officeart/2005/8/layout/vList5"/>
    <dgm:cxn modelId="{09A1E551-C535-458E-9B96-26B48DC70494}" type="presParOf" srcId="{8BEB3B4B-E836-4B1C-B347-55E0A38C6120}" destId="{BD4259E3-5066-408C-A371-DA00631B3A0C}" srcOrd="1" destOrd="0" presId="urn:microsoft.com/office/officeart/2005/8/layout/vList5"/>
  </dgm:cxnLst>
  <dgm:bg>
    <a:effectLst>
      <a:outerShdw blurRad="50800" dist="38100" dir="5400000" algn="t"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4AE58B6-5F88-4F58-8DEA-F8BF8E366FD1}"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49518046-0E08-4C13-AA4A-9796FF718C3B}">
      <dgm:prSet/>
      <dgm:spPr>
        <a:ln>
          <a:noFill/>
        </a:ln>
        <a:effectLst>
          <a:outerShdw blurRad="50800" dist="88900" dir="2700000" algn="tl" rotWithShape="0">
            <a:prstClr val="black">
              <a:alpha val="40000"/>
            </a:prstClr>
          </a:outerShdw>
        </a:effectLst>
      </dgm:spPr>
      <dgm:t>
        <a:bodyPr/>
        <a:lstStyle/>
        <a:p>
          <a:pPr rtl="0"/>
          <a:endParaRPr lang="en-US" dirty="0"/>
        </a:p>
      </dgm:t>
    </dgm:pt>
    <dgm:pt modelId="{0E55631E-9DE2-4F1A-B370-FB9F422D7337}" type="parTrans" cxnId="{FFE3D5B8-B9A2-4449-AC1D-4638A19F9693}">
      <dgm:prSet/>
      <dgm:spPr/>
      <dgm:t>
        <a:bodyPr/>
        <a:lstStyle/>
        <a:p>
          <a:endParaRPr lang="en-US"/>
        </a:p>
      </dgm:t>
    </dgm:pt>
    <dgm:pt modelId="{4BA041ED-9552-4C93-B084-A7E545A3E809}" type="sibTrans" cxnId="{FFE3D5B8-B9A2-4449-AC1D-4638A19F9693}">
      <dgm:prSet/>
      <dgm:spPr/>
      <dgm:t>
        <a:bodyPr/>
        <a:lstStyle/>
        <a:p>
          <a:endParaRPr lang="en-US"/>
        </a:p>
      </dgm:t>
    </dgm:pt>
    <dgm:pt modelId="{B2E98622-F8B7-4AC0-A214-EE29FEC293BA}">
      <dgm:prSet/>
      <dgm:spPr>
        <a:solidFill>
          <a:srgbClr val="548235"/>
        </a:solidFill>
        <a:ln>
          <a:noFill/>
        </a:ln>
        <a:effectLst>
          <a:outerShdw blurRad="50800" dist="88900" dir="2700000" algn="tl" rotWithShape="0">
            <a:prstClr val="black">
              <a:alpha val="40000"/>
            </a:prstClr>
          </a:outerShdw>
        </a:effectLst>
      </dgm:spPr>
      <dgm:t>
        <a:bodyPr/>
        <a:lstStyle/>
        <a:p>
          <a:pPr rtl="0"/>
          <a:endParaRPr lang="en-US" dirty="0"/>
        </a:p>
      </dgm:t>
    </dgm:pt>
    <dgm:pt modelId="{3681FF8B-9C3B-4C10-8569-23C924CBAACE}" type="parTrans" cxnId="{7955F1F4-A8B4-42FC-AABB-05AE103BA4E3}">
      <dgm:prSet/>
      <dgm:spPr/>
      <dgm:t>
        <a:bodyPr/>
        <a:lstStyle/>
        <a:p>
          <a:endParaRPr lang="en-US"/>
        </a:p>
      </dgm:t>
    </dgm:pt>
    <dgm:pt modelId="{C4EAB575-D358-4351-A504-8383D9F06FD3}" type="sibTrans" cxnId="{7955F1F4-A8B4-42FC-AABB-05AE103BA4E3}">
      <dgm:prSet/>
      <dgm:spPr/>
      <dgm:t>
        <a:bodyPr/>
        <a:lstStyle/>
        <a:p>
          <a:endParaRPr lang="en-US"/>
        </a:p>
      </dgm:t>
    </dgm:pt>
    <dgm:pt modelId="{3B9EC7A1-6192-44A2-A4C7-35F7D2705DF0}">
      <dgm:prSet/>
      <dgm:spPr>
        <a:solidFill>
          <a:srgbClr val="548235"/>
        </a:solidFill>
        <a:ln>
          <a:noFill/>
        </a:ln>
        <a:effectLst>
          <a:outerShdw blurRad="50800" dist="88900" dir="2700000" algn="tl" rotWithShape="0">
            <a:prstClr val="black">
              <a:alpha val="40000"/>
            </a:prstClr>
          </a:outerShdw>
        </a:effectLst>
      </dgm:spPr>
      <dgm:t>
        <a:bodyPr/>
        <a:lstStyle/>
        <a:p>
          <a:pPr rtl="0"/>
          <a:endParaRPr lang="en-US" dirty="0"/>
        </a:p>
      </dgm:t>
    </dgm:pt>
    <dgm:pt modelId="{6FAA2B61-0E69-4209-AAFA-A6FBB476544B}" type="parTrans" cxnId="{FD3CA899-B4E1-4B07-AE04-28A00D1B6C1D}">
      <dgm:prSet/>
      <dgm:spPr/>
      <dgm:t>
        <a:bodyPr/>
        <a:lstStyle/>
        <a:p>
          <a:endParaRPr lang="en-US"/>
        </a:p>
      </dgm:t>
    </dgm:pt>
    <dgm:pt modelId="{7AAA1B98-BD81-42EC-B980-06C78BEC5EF6}" type="sibTrans" cxnId="{FD3CA899-B4E1-4B07-AE04-28A00D1B6C1D}">
      <dgm:prSet/>
      <dgm:spPr/>
      <dgm:t>
        <a:bodyPr/>
        <a:lstStyle/>
        <a:p>
          <a:endParaRPr lang="en-US"/>
        </a:p>
      </dgm:t>
    </dgm:pt>
    <dgm:pt modelId="{5901C3F4-FB86-4320-ACBE-C542CF74250A}">
      <dgm:prSet/>
      <dgm:spPr>
        <a:solidFill>
          <a:srgbClr val="548235"/>
        </a:solidFill>
        <a:ln>
          <a:noFill/>
        </a:ln>
        <a:effectLst>
          <a:outerShdw blurRad="50800" dist="88900" dir="2700000" algn="tl" rotWithShape="0">
            <a:prstClr val="black">
              <a:alpha val="40000"/>
            </a:prstClr>
          </a:outerShdw>
        </a:effectLst>
      </dgm:spPr>
      <dgm:t>
        <a:bodyPr/>
        <a:lstStyle/>
        <a:p>
          <a:pPr rtl="0"/>
          <a:endParaRPr lang="en-US" dirty="0"/>
        </a:p>
      </dgm:t>
    </dgm:pt>
    <dgm:pt modelId="{225DC88D-F9FD-4490-B8A0-67DB79B7008B}" type="parTrans" cxnId="{5A73E99A-E00F-462B-AA9F-9E2E8D6A2B1E}">
      <dgm:prSet/>
      <dgm:spPr/>
      <dgm:t>
        <a:bodyPr/>
        <a:lstStyle/>
        <a:p>
          <a:endParaRPr lang="en-US"/>
        </a:p>
      </dgm:t>
    </dgm:pt>
    <dgm:pt modelId="{4E85D11A-C5F6-4B42-B4A1-9C6F52B89727}" type="sibTrans" cxnId="{5A73E99A-E00F-462B-AA9F-9E2E8D6A2B1E}">
      <dgm:prSet/>
      <dgm:spPr/>
      <dgm:t>
        <a:bodyPr/>
        <a:lstStyle/>
        <a:p>
          <a:endParaRPr lang="en-US"/>
        </a:p>
      </dgm:t>
    </dgm:pt>
    <dgm:pt modelId="{47D473F0-0C6D-4425-B87C-E031392DF5DD}">
      <dgm:prSet/>
      <dgm:spPr>
        <a:solidFill>
          <a:srgbClr val="548235"/>
        </a:solidFill>
        <a:ln>
          <a:noFill/>
        </a:ln>
        <a:effectLst>
          <a:outerShdw blurRad="50800" dist="88900" dir="2700000" algn="tl" rotWithShape="0">
            <a:prstClr val="black">
              <a:alpha val="40000"/>
            </a:prstClr>
          </a:outerShdw>
        </a:effectLst>
      </dgm:spPr>
      <dgm:t>
        <a:bodyPr/>
        <a:lstStyle/>
        <a:p>
          <a:pPr rtl="0"/>
          <a:endParaRPr lang="en-US" dirty="0"/>
        </a:p>
      </dgm:t>
    </dgm:pt>
    <dgm:pt modelId="{59A25B3A-245D-4FCB-BFD0-48932EE8941D}" type="parTrans" cxnId="{019277ED-53A9-4ACB-9927-2A8EAB480D63}">
      <dgm:prSet/>
      <dgm:spPr/>
      <dgm:t>
        <a:bodyPr/>
        <a:lstStyle/>
        <a:p>
          <a:endParaRPr lang="en-US"/>
        </a:p>
      </dgm:t>
    </dgm:pt>
    <dgm:pt modelId="{6027FDA1-D1EF-45FF-9EF3-16729B1A1F29}" type="sibTrans" cxnId="{019277ED-53A9-4ACB-9927-2A8EAB480D63}">
      <dgm:prSet/>
      <dgm:spPr/>
      <dgm:t>
        <a:bodyPr/>
        <a:lstStyle/>
        <a:p>
          <a:endParaRPr lang="en-US"/>
        </a:p>
      </dgm:t>
    </dgm:pt>
    <dgm:pt modelId="{3D1DE1B4-719B-480E-9B1A-C9D9F034AE5E}" type="pres">
      <dgm:prSet presAssocID="{D4AE58B6-5F88-4F58-8DEA-F8BF8E366FD1}" presName="hierChild1" presStyleCnt="0">
        <dgm:presLayoutVars>
          <dgm:orgChart val="1"/>
          <dgm:chPref val="1"/>
          <dgm:dir/>
          <dgm:animOne val="branch"/>
          <dgm:animLvl val="lvl"/>
          <dgm:resizeHandles/>
        </dgm:presLayoutVars>
      </dgm:prSet>
      <dgm:spPr/>
    </dgm:pt>
    <dgm:pt modelId="{46EF3B01-E89A-400A-85FC-984DA7C315DC}" type="pres">
      <dgm:prSet presAssocID="{49518046-0E08-4C13-AA4A-9796FF718C3B}" presName="hierRoot1" presStyleCnt="0">
        <dgm:presLayoutVars>
          <dgm:hierBranch val="init"/>
        </dgm:presLayoutVars>
      </dgm:prSet>
      <dgm:spPr/>
    </dgm:pt>
    <dgm:pt modelId="{93B4549F-4979-4D3D-94E2-F82B9C2BFBEA}" type="pres">
      <dgm:prSet presAssocID="{49518046-0E08-4C13-AA4A-9796FF718C3B}" presName="rootComposite1" presStyleCnt="0"/>
      <dgm:spPr/>
    </dgm:pt>
    <dgm:pt modelId="{621F2B31-D428-4643-9F75-89AAAE8AEDCC}" type="pres">
      <dgm:prSet presAssocID="{49518046-0E08-4C13-AA4A-9796FF718C3B}" presName="rootText1" presStyleLbl="node0" presStyleIdx="0" presStyleCnt="1">
        <dgm:presLayoutVars>
          <dgm:chPref val="3"/>
        </dgm:presLayoutVars>
      </dgm:prSet>
      <dgm:spPr/>
    </dgm:pt>
    <dgm:pt modelId="{F302EEC9-12CA-41F6-8ABD-27FB55044D65}" type="pres">
      <dgm:prSet presAssocID="{49518046-0E08-4C13-AA4A-9796FF718C3B}" presName="rootConnector1" presStyleLbl="node1" presStyleIdx="0" presStyleCnt="0"/>
      <dgm:spPr/>
    </dgm:pt>
    <dgm:pt modelId="{0D1FBA60-C55A-4D17-9BCE-E007A4AC8B86}" type="pres">
      <dgm:prSet presAssocID="{49518046-0E08-4C13-AA4A-9796FF718C3B}" presName="hierChild2" presStyleCnt="0"/>
      <dgm:spPr/>
    </dgm:pt>
    <dgm:pt modelId="{BA745C46-B3F7-492E-89C8-D2B82C4F8999}" type="pres">
      <dgm:prSet presAssocID="{3681FF8B-9C3B-4C10-8569-23C924CBAACE}" presName="Name37" presStyleLbl="parChTrans1D2" presStyleIdx="0" presStyleCnt="4"/>
      <dgm:spPr/>
    </dgm:pt>
    <dgm:pt modelId="{88E3F480-7BCF-44B8-8BFF-5C6DCC0096D2}" type="pres">
      <dgm:prSet presAssocID="{B2E98622-F8B7-4AC0-A214-EE29FEC293BA}" presName="hierRoot2" presStyleCnt="0">
        <dgm:presLayoutVars>
          <dgm:hierBranch val="init"/>
        </dgm:presLayoutVars>
      </dgm:prSet>
      <dgm:spPr/>
    </dgm:pt>
    <dgm:pt modelId="{D3396C31-AE31-4E76-B41F-510DEC5E7DB2}" type="pres">
      <dgm:prSet presAssocID="{B2E98622-F8B7-4AC0-A214-EE29FEC293BA}" presName="rootComposite" presStyleCnt="0"/>
      <dgm:spPr/>
    </dgm:pt>
    <dgm:pt modelId="{F02B8E3E-D5B0-478C-92AD-A1B0EDE3ABBE}" type="pres">
      <dgm:prSet presAssocID="{B2E98622-F8B7-4AC0-A214-EE29FEC293BA}" presName="rootText" presStyleLbl="node2" presStyleIdx="0" presStyleCnt="4">
        <dgm:presLayoutVars>
          <dgm:chPref val="3"/>
        </dgm:presLayoutVars>
      </dgm:prSet>
      <dgm:spPr/>
    </dgm:pt>
    <dgm:pt modelId="{3A9A91D5-3BF6-4BB5-A9D6-2F7ABA193D87}" type="pres">
      <dgm:prSet presAssocID="{B2E98622-F8B7-4AC0-A214-EE29FEC293BA}" presName="rootConnector" presStyleLbl="node2" presStyleIdx="0" presStyleCnt="4"/>
      <dgm:spPr/>
    </dgm:pt>
    <dgm:pt modelId="{6070F63E-3053-4BD4-A945-250194660E2C}" type="pres">
      <dgm:prSet presAssocID="{B2E98622-F8B7-4AC0-A214-EE29FEC293BA}" presName="hierChild4" presStyleCnt="0"/>
      <dgm:spPr/>
    </dgm:pt>
    <dgm:pt modelId="{08F2D6F4-EF06-409A-BDFA-FDEBA85A92DE}" type="pres">
      <dgm:prSet presAssocID="{B2E98622-F8B7-4AC0-A214-EE29FEC293BA}" presName="hierChild5" presStyleCnt="0"/>
      <dgm:spPr/>
    </dgm:pt>
    <dgm:pt modelId="{8AB6E72C-11C6-455D-92B2-0A568D773622}" type="pres">
      <dgm:prSet presAssocID="{6FAA2B61-0E69-4209-AAFA-A6FBB476544B}" presName="Name37" presStyleLbl="parChTrans1D2" presStyleIdx="1" presStyleCnt="4"/>
      <dgm:spPr/>
    </dgm:pt>
    <dgm:pt modelId="{D336D2CF-5C7D-44E5-8D05-B0F6DA2F1B7F}" type="pres">
      <dgm:prSet presAssocID="{3B9EC7A1-6192-44A2-A4C7-35F7D2705DF0}" presName="hierRoot2" presStyleCnt="0">
        <dgm:presLayoutVars>
          <dgm:hierBranch val="init"/>
        </dgm:presLayoutVars>
      </dgm:prSet>
      <dgm:spPr/>
    </dgm:pt>
    <dgm:pt modelId="{57F5F23D-1ED4-4569-9A98-85C60FA86797}" type="pres">
      <dgm:prSet presAssocID="{3B9EC7A1-6192-44A2-A4C7-35F7D2705DF0}" presName="rootComposite" presStyleCnt="0"/>
      <dgm:spPr/>
    </dgm:pt>
    <dgm:pt modelId="{A1B0581E-6ABC-4D01-9030-A48BBE597785}" type="pres">
      <dgm:prSet presAssocID="{3B9EC7A1-6192-44A2-A4C7-35F7D2705DF0}" presName="rootText" presStyleLbl="node2" presStyleIdx="1" presStyleCnt="4">
        <dgm:presLayoutVars>
          <dgm:chPref val="3"/>
        </dgm:presLayoutVars>
      </dgm:prSet>
      <dgm:spPr/>
    </dgm:pt>
    <dgm:pt modelId="{50545117-C382-4895-B300-925FA8943712}" type="pres">
      <dgm:prSet presAssocID="{3B9EC7A1-6192-44A2-A4C7-35F7D2705DF0}" presName="rootConnector" presStyleLbl="node2" presStyleIdx="1" presStyleCnt="4"/>
      <dgm:spPr/>
    </dgm:pt>
    <dgm:pt modelId="{69E3F56C-A9AD-4C64-B1F8-47F07714A560}" type="pres">
      <dgm:prSet presAssocID="{3B9EC7A1-6192-44A2-A4C7-35F7D2705DF0}" presName="hierChild4" presStyleCnt="0"/>
      <dgm:spPr/>
    </dgm:pt>
    <dgm:pt modelId="{F9EA99E9-13FE-4BD9-AD6F-82785AE82150}" type="pres">
      <dgm:prSet presAssocID="{3B9EC7A1-6192-44A2-A4C7-35F7D2705DF0}" presName="hierChild5" presStyleCnt="0"/>
      <dgm:spPr/>
    </dgm:pt>
    <dgm:pt modelId="{1D7843FF-C32E-49EC-8BB6-C27E65289423}" type="pres">
      <dgm:prSet presAssocID="{225DC88D-F9FD-4490-B8A0-67DB79B7008B}" presName="Name37" presStyleLbl="parChTrans1D2" presStyleIdx="2" presStyleCnt="4"/>
      <dgm:spPr/>
    </dgm:pt>
    <dgm:pt modelId="{4EA3C269-DC03-4DB1-AB0F-97A78A80BCBE}" type="pres">
      <dgm:prSet presAssocID="{5901C3F4-FB86-4320-ACBE-C542CF74250A}" presName="hierRoot2" presStyleCnt="0">
        <dgm:presLayoutVars>
          <dgm:hierBranch val="init"/>
        </dgm:presLayoutVars>
      </dgm:prSet>
      <dgm:spPr/>
    </dgm:pt>
    <dgm:pt modelId="{4673FAB6-9928-4303-B802-D6158720CC49}" type="pres">
      <dgm:prSet presAssocID="{5901C3F4-FB86-4320-ACBE-C542CF74250A}" presName="rootComposite" presStyleCnt="0"/>
      <dgm:spPr/>
    </dgm:pt>
    <dgm:pt modelId="{C3CF597D-34A2-4C0F-8C82-58A5CAF37C5D}" type="pres">
      <dgm:prSet presAssocID="{5901C3F4-FB86-4320-ACBE-C542CF74250A}" presName="rootText" presStyleLbl="node2" presStyleIdx="2" presStyleCnt="4">
        <dgm:presLayoutVars>
          <dgm:chPref val="3"/>
        </dgm:presLayoutVars>
      </dgm:prSet>
      <dgm:spPr/>
    </dgm:pt>
    <dgm:pt modelId="{88C3B205-7583-4D62-B55B-DD2D3B1DF4CC}" type="pres">
      <dgm:prSet presAssocID="{5901C3F4-FB86-4320-ACBE-C542CF74250A}" presName="rootConnector" presStyleLbl="node2" presStyleIdx="2" presStyleCnt="4"/>
      <dgm:spPr/>
    </dgm:pt>
    <dgm:pt modelId="{F8E5C61B-0273-4B70-B84A-033CEE244693}" type="pres">
      <dgm:prSet presAssocID="{5901C3F4-FB86-4320-ACBE-C542CF74250A}" presName="hierChild4" presStyleCnt="0"/>
      <dgm:spPr/>
    </dgm:pt>
    <dgm:pt modelId="{3F79D194-FB23-4CFD-AF39-104B701696AE}" type="pres">
      <dgm:prSet presAssocID="{5901C3F4-FB86-4320-ACBE-C542CF74250A}" presName="hierChild5" presStyleCnt="0"/>
      <dgm:spPr/>
    </dgm:pt>
    <dgm:pt modelId="{E9C934F8-044A-447B-9159-5E91310E35AF}" type="pres">
      <dgm:prSet presAssocID="{59A25B3A-245D-4FCB-BFD0-48932EE8941D}" presName="Name37" presStyleLbl="parChTrans1D2" presStyleIdx="3" presStyleCnt="4"/>
      <dgm:spPr/>
    </dgm:pt>
    <dgm:pt modelId="{13C1CF89-D221-4EA2-9AFC-D3FC7DA98D0E}" type="pres">
      <dgm:prSet presAssocID="{47D473F0-0C6D-4425-B87C-E031392DF5DD}" presName="hierRoot2" presStyleCnt="0">
        <dgm:presLayoutVars>
          <dgm:hierBranch val="init"/>
        </dgm:presLayoutVars>
      </dgm:prSet>
      <dgm:spPr/>
    </dgm:pt>
    <dgm:pt modelId="{962C7AE7-64D8-4F88-ACFC-D91C368AA46E}" type="pres">
      <dgm:prSet presAssocID="{47D473F0-0C6D-4425-B87C-E031392DF5DD}" presName="rootComposite" presStyleCnt="0"/>
      <dgm:spPr/>
    </dgm:pt>
    <dgm:pt modelId="{25CC6C3F-354A-40C4-ABC4-D1C766B144E0}" type="pres">
      <dgm:prSet presAssocID="{47D473F0-0C6D-4425-B87C-E031392DF5DD}" presName="rootText" presStyleLbl="node2" presStyleIdx="3" presStyleCnt="4">
        <dgm:presLayoutVars>
          <dgm:chPref val="3"/>
        </dgm:presLayoutVars>
      </dgm:prSet>
      <dgm:spPr/>
    </dgm:pt>
    <dgm:pt modelId="{26FEC842-271B-4ED5-9BC6-4F7830112A4E}" type="pres">
      <dgm:prSet presAssocID="{47D473F0-0C6D-4425-B87C-E031392DF5DD}" presName="rootConnector" presStyleLbl="node2" presStyleIdx="3" presStyleCnt="4"/>
      <dgm:spPr/>
    </dgm:pt>
    <dgm:pt modelId="{5A9D51AB-711E-4170-8B59-7A71C9B39453}" type="pres">
      <dgm:prSet presAssocID="{47D473F0-0C6D-4425-B87C-E031392DF5DD}" presName="hierChild4" presStyleCnt="0"/>
      <dgm:spPr/>
    </dgm:pt>
    <dgm:pt modelId="{FCD3BD07-F7B7-4F02-8E17-2DF488B06BA0}" type="pres">
      <dgm:prSet presAssocID="{47D473F0-0C6D-4425-B87C-E031392DF5DD}" presName="hierChild5" presStyleCnt="0"/>
      <dgm:spPr/>
    </dgm:pt>
    <dgm:pt modelId="{1D150CDB-4E71-480F-9284-5562927829BD}" type="pres">
      <dgm:prSet presAssocID="{49518046-0E08-4C13-AA4A-9796FF718C3B}" presName="hierChild3" presStyleCnt="0"/>
      <dgm:spPr/>
    </dgm:pt>
  </dgm:ptLst>
  <dgm:cxnLst>
    <dgm:cxn modelId="{B360C004-3001-45BD-A9FC-96D2D126D2C6}" type="presOf" srcId="{B2E98622-F8B7-4AC0-A214-EE29FEC293BA}" destId="{F02B8E3E-D5B0-478C-92AD-A1B0EDE3ABBE}" srcOrd="0" destOrd="0" presId="urn:microsoft.com/office/officeart/2005/8/layout/orgChart1"/>
    <dgm:cxn modelId="{1AE2B405-C993-4D6A-9E4F-7642A7FA44C0}" type="presOf" srcId="{D4AE58B6-5F88-4F58-8DEA-F8BF8E366FD1}" destId="{3D1DE1B4-719B-480E-9B1A-C9D9F034AE5E}" srcOrd="0" destOrd="0" presId="urn:microsoft.com/office/officeart/2005/8/layout/orgChart1"/>
    <dgm:cxn modelId="{04413F0C-9C8B-4417-B2DB-F211F80FDD61}" type="presOf" srcId="{6FAA2B61-0E69-4209-AAFA-A6FBB476544B}" destId="{8AB6E72C-11C6-455D-92B2-0A568D773622}" srcOrd="0" destOrd="0" presId="urn:microsoft.com/office/officeart/2005/8/layout/orgChart1"/>
    <dgm:cxn modelId="{9CFED037-9CF9-4C72-9300-3A50016D6880}" type="presOf" srcId="{47D473F0-0C6D-4425-B87C-E031392DF5DD}" destId="{26FEC842-271B-4ED5-9BC6-4F7830112A4E}" srcOrd="1" destOrd="0" presId="urn:microsoft.com/office/officeart/2005/8/layout/orgChart1"/>
    <dgm:cxn modelId="{33FA9551-2618-4596-AD54-98202542BEDB}" type="presOf" srcId="{3B9EC7A1-6192-44A2-A4C7-35F7D2705DF0}" destId="{A1B0581E-6ABC-4D01-9030-A48BBE597785}" srcOrd="0" destOrd="0" presId="urn:microsoft.com/office/officeart/2005/8/layout/orgChart1"/>
    <dgm:cxn modelId="{E85EF17A-A46C-4FBC-8D16-CD5FC974755E}" type="presOf" srcId="{5901C3F4-FB86-4320-ACBE-C542CF74250A}" destId="{88C3B205-7583-4D62-B55B-DD2D3B1DF4CC}" srcOrd="1" destOrd="0" presId="urn:microsoft.com/office/officeart/2005/8/layout/orgChart1"/>
    <dgm:cxn modelId="{3C60607E-23A7-44A9-9D47-E5A875FEB1AC}" type="presOf" srcId="{47D473F0-0C6D-4425-B87C-E031392DF5DD}" destId="{25CC6C3F-354A-40C4-ABC4-D1C766B144E0}" srcOrd="0" destOrd="0" presId="urn:microsoft.com/office/officeart/2005/8/layout/orgChart1"/>
    <dgm:cxn modelId="{53BB6589-1F8D-478A-9ADA-79693D4B55B2}" type="presOf" srcId="{49518046-0E08-4C13-AA4A-9796FF718C3B}" destId="{621F2B31-D428-4643-9F75-89AAAE8AEDCC}" srcOrd="0" destOrd="0" presId="urn:microsoft.com/office/officeart/2005/8/layout/orgChart1"/>
    <dgm:cxn modelId="{FD3CA899-B4E1-4B07-AE04-28A00D1B6C1D}" srcId="{49518046-0E08-4C13-AA4A-9796FF718C3B}" destId="{3B9EC7A1-6192-44A2-A4C7-35F7D2705DF0}" srcOrd="1" destOrd="0" parTransId="{6FAA2B61-0E69-4209-AAFA-A6FBB476544B}" sibTransId="{7AAA1B98-BD81-42EC-B980-06C78BEC5EF6}"/>
    <dgm:cxn modelId="{5A73E99A-E00F-462B-AA9F-9E2E8D6A2B1E}" srcId="{49518046-0E08-4C13-AA4A-9796FF718C3B}" destId="{5901C3F4-FB86-4320-ACBE-C542CF74250A}" srcOrd="2" destOrd="0" parTransId="{225DC88D-F9FD-4490-B8A0-67DB79B7008B}" sibTransId="{4E85D11A-C5F6-4B42-B4A1-9C6F52B89727}"/>
    <dgm:cxn modelId="{958735A2-FE15-4464-8341-45677B23ACDC}" type="presOf" srcId="{3681FF8B-9C3B-4C10-8569-23C924CBAACE}" destId="{BA745C46-B3F7-492E-89C8-D2B82C4F8999}" srcOrd="0" destOrd="0" presId="urn:microsoft.com/office/officeart/2005/8/layout/orgChart1"/>
    <dgm:cxn modelId="{930B69AD-A925-499B-8D8E-B7CD841F485E}" type="presOf" srcId="{3B9EC7A1-6192-44A2-A4C7-35F7D2705DF0}" destId="{50545117-C382-4895-B300-925FA8943712}" srcOrd="1" destOrd="0" presId="urn:microsoft.com/office/officeart/2005/8/layout/orgChart1"/>
    <dgm:cxn modelId="{FFE3D5B8-B9A2-4449-AC1D-4638A19F9693}" srcId="{D4AE58B6-5F88-4F58-8DEA-F8BF8E366FD1}" destId="{49518046-0E08-4C13-AA4A-9796FF718C3B}" srcOrd="0" destOrd="0" parTransId="{0E55631E-9DE2-4F1A-B370-FB9F422D7337}" sibTransId="{4BA041ED-9552-4C93-B084-A7E545A3E809}"/>
    <dgm:cxn modelId="{A5FCE8D0-DC52-4F6C-935A-6FA90456B525}" type="presOf" srcId="{225DC88D-F9FD-4490-B8A0-67DB79B7008B}" destId="{1D7843FF-C32E-49EC-8BB6-C27E65289423}" srcOrd="0" destOrd="0" presId="urn:microsoft.com/office/officeart/2005/8/layout/orgChart1"/>
    <dgm:cxn modelId="{64A54AD2-0BB7-4CE8-88E2-CF794A0A1BC8}" type="presOf" srcId="{49518046-0E08-4C13-AA4A-9796FF718C3B}" destId="{F302EEC9-12CA-41F6-8ABD-27FB55044D65}" srcOrd="1" destOrd="0" presId="urn:microsoft.com/office/officeart/2005/8/layout/orgChart1"/>
    <dgm:cxn modelId="{019277ED-53A9-4ACB-9927-2A8EAB480D63}" srcId="{49518046-0E08-4C13-AA4A-9796FF718C3B}" destId="{47D473F0-0C6D-4425-B87C-E031392DF5DD}" srcOrd="3" destOrd="0" parTransId="{59A25B3A-245D-4FCB-BFD0-48932EE8941D}" sibTransId="{6027FDA1-D1EF-45FF-9EF3-16729B1A1F29}"/>
    <dgm:cxn modelId="{DA522DEE-A5A7-4D4D-A19D-220B85122F49}" type="presOf" srcId="{5901C3F4-FB86-4320-ACBE-C542CF74250A}" destId="{C3CF597D-34A2-4C0F-8C82-58A5CAF37C5D}" srcOrd="0" destOrd="0" presId="urn:microsoft.com/office/officeart/2005/8/layout/orgChart1"/>
    <dgm:cxn modelId="{674271F2-77FD-49FD-949C-9332CB3C11C5}" type="presOf" srcId="{B2E98622-F8B7-4AC0-A214-EE29FEC293BA}" destId="{3A9A91D5-3BF6-4BB5-A9D6-2F7ABA193D87}" srcOrd="1" destOrd="0" presId="urn:microsoft.com/office/officeart/2005/8/layout/orgChart1"/>
    <dgm:cxn modelId="{7955F1F4-A8B4-42FC-AABB-05AE103BA4E3}" srcId="{49518046-0E08-4C13-AA4A-9796FF718C3B}" destId="{B2E98622-F8B7-4AC0-A214-EE29FEC293BA}" srcOrd="0" destOrd="0" parTransId="{3681FF8B-9C3B-4C10-8569-23C924CBAACE}" sibTransId="{C4EAB575-D358-4351-A504-8383D9F06FD3}"/>
    <dgm:cxn modelId="{99BC73FE-30DD-49E2-985A-8E7707A1945B}" type="presOf" srcId="{59A25B3A-245D-4FCB-BFD0-48932EE8941D}" destId="{E9C934F8-044A-447B-9159-5E91310E35AF}" srcOrd="0" destOrd="0" presId="urn:microsoft.com/office/officeart/2005/8/layout/orgChart1"/>
    <dgm:cxn modelId="{7A03CF49-8F6E-4019-8413-BDF7868A35F1}" type="presParOf" srcId="{3D1DE1B4-719B-480E-9B1A-C9D9F034AE5E}" destId="{46EF3B01-E89A-400A-85FC-984DA7C315DC}" srcOrd="0" destOrd="0" presId="urn:microsoft.com/office/officeart/2005/8/layout/orgChart1"/>
    <dgm:cxn modelId="{89792136-91D5-4E9B-8B63-EC87176E37FE}" type="presParOf" srcId="{46EF3B01-E89A-400A-85FC-984DA7C315DC}" destId="{93B4549F-4979-4D3D-94E2-F82B9C2BFBEA}" srcOrd="0" destOrd="0" presId="urn:microsoft.com/office/officeart/2005/8/layout/orgChart1"/>
    <dgm:cxn modelId="{69E5AAD2-D508-47D6-B958-242F67C4BF34}" type="presParOf" srcId="{93B4549F-4979-4D3D-94E2-F82B9C2BFBEA}" destId="{621F2B31-D428-4643-9F75-89AAAE8AEDCC}" srcOrd="0" destOrd="0" presId="urn:microsoft.com/office/officeart/2005/8/layout/orgChart1"/>
    <dgm:cxn modelId="{84BA959F-3E19-4DFF-A415-505573C7BFD6}" type="presParOf" srcId="{93B4549F-4979-4D3D-94E2-F82B9C2BFBEA}" destId="{F302EEC9-12CA-41F6-8ABD-27FB55044D65}" srcOrd="1" destOrd="0" presId="urn:microsoft.com/office/officeart/2005/8/layout/orgChart1"/>
    <dgm:cxn modelId="{F8B2C998-7C0C-472F-BE9C-D367AA090FC3}" type="presParOf" srcId="{46EF3B01-E89A-400A-85FC-984DA7C315DC}" destId="{0D1FBA60-C55A-4D17-9BCE-E007A4AC8B86}" srcOrd="1" destOrd="0" presId="urn:microsoft.com/office/officeart/2005/8/layout/orgChart1"/>
    <dgm:cxn modelId="{D2A43AAD-93E9-4F20-BAC3-F2B3AC78D2DE}" type="presParOf" srcId="{0D1FBA60-C55A-4D17-9BCE-E007A4AC8B86}" destId="{BA745C46-B3F7-492E-89C8-D2B82C4F8999}" srcOrd="0" destOrd="0" presId="urn:microsoft.com/office/officeart/2005/8/layout/orgChart1"/>
    <dgm:cxn modelId="{0DF2877C-D53A-40D5-9184-5F61C64929FA}" type="presParOf" srcId="{0D1FBA60-C55A-4D17-9BCE-E007A4AC8B86}" destId="{88E3F480-7BCF-44B8-8BFF-5C6DCC0096D2}" srcOrd="1" destOrd="0" presId="urn:microsoft.com/office/officeart/2005/8/layout/orgChart1"/>
    <dgm:cxn modelId="{989ABE61-05F5-4D18-B322-C440B15E36CA}" type="presParOf" srcId="{88E3F480-7BCF-44B8-8BFF-5C6DCC0096D2}" destId="{D3396C31-AE31-4E76-B41F-510DEC5E7DB2}" srcOrd="0" destOrd="0" presId="urn:microsoft.com/office/officeart/2005/8/layout/orgChart1"/>
    <dgm:cxn modelId="{DC34A605-6BB1-4D92-BDA9-E4F36C1B820D}" type="presParOf" srcId="{D3396C31-AE31-4E76-B41F-510DEC5E7DB2}" destId="{F02B8E3E-D5B0-478C-92AD-A1B0EDE3ABBE}" srcOrd="0" destOrd="0" presId="urn:microsoft.com/office/officeart/2005/8/layout/orgChart1"/>
    <dgm:cxn modelId="{65F8D1BD-099A-4137-896B-994896E9EE46}" type="presParOf" srcId="{D3396C31-AE31-4E76-B41F-510DEC5E7DB2}" destId="{3A9A91D5-3BF6-4BB5-A9D6-2F7ABA193D87}" srcOrd="1" destOrd="0" presId="urn:microsoft.com/office/officeart/2005/8/layout/orgChart1"/>
    <dgm:cxn modelId="{BA7506DB-6609-4EFF-92DC-890A431082E5}" type="presParOf" srcId="{88E3F480-7BCF-44B8-8BFF-5C6DCC0096D2}" destId="{6070F63E-3053-4BD4-A945-250194660E2C}" srcOrd="1" destOrd="0" presId="urn:microsoft.com/office/officeart/2005/8/layout/orgChart1"/>
    <dgm:cxn modelId="{167D592D-1324-49BA-85BB-692B38430921}" type="presParOf" srcId="{88E3F480-7BCF-44B8-8BFF-5C6DCC0096D2}" destId="{08F2D6F4-EF06-409A-BDFA-FDEBA85A92DE}" srcOrd="2" destOrd="0" presId="urn:microsoft.com/office/officeart/2005/8/layout/orgChart1"/>
    <dgm:cxn modelId="{056AE8E3-E415-43E2-B3DA-305AD0DB1F86}" type="presParOf" srcId="{0D1FBA60-C55A-4D17-9BCE-E007A4AC8B86}" destId="{8AB6E72C-11C6-455D-92B2-0A568D773622}" srcOrd="2" destOrd="0" presId="urn:microsoft.com/office/officeart/2005/8/layout/orgChart1"/>
    <dgm:cxn modelId="{0DA22B7F-A7D2-4D07-809C-3D794278FA5C}" type="presParOf" srcId="{0D1FBA60-C55A-4D17-9BCE-E007A4AC8B86}" destId="{D336D2CF-5C7D-44E5-8D05-B0F6DA2F1B7F}" srcOrd="3" destOrd="0" presId="urn:microsoft.com/office/officeart/2005/8/layout/orgChart1"/>
    <dgm:cxn modelId="{03D0D48D-C145-4D21-85BF-D0CB7F1962FF}" type="presParOf" srcId="{D336D2CF-5C7D-44E5-8D05-B0F6DA2F1B7F}" destId="{57F5F23D-1ED4-4569-9A98-85C60FA86797}" srcOrd="0" destOrd="0" presId="urn:microsoft.com/office/officeart/2005/8/layout/orgChart1"/>
    <dgm:cxn modelId="{026B56E4-2716-474A-87A4-2CFF4DC00EE2}" type="presParOf" srcId="{57F5F23D-1ED4-4569-9A98-85C60FA86797}" destId="{A1B0581E-6ABC-4D01-9030-A48BBE597785}" srcOrd="0" destOrd="0" presId="urn:microsoft.com/office/officeart/2005/8/layout/orgChart1"/>
    <dgm:cxn modelId="{CB76936C-24B1-424D-87BA-61A5B0FB53D4}" type="presParOf" srcId="{57F5F23D-1ED4-4569-9A98-85C60FA86797}" destId="{50545117-C382-4895-B300-925FA8943712}" srcOrd="1" destOrd="0" presId="urn:microsoft.com/office/officeart/2005/8/layout/orgChart1"/>
    <dgm:cxn modelId="{C3AACBB2-DD49-46A1-BBF9-011F2A6606DC}" type="presParOf" srcId="{D336D2CF-5C7D-44E5-8D05-B0F6DA2F1B7F}" destId="{69E3F56C-A9AD-4C64-B1F8-47F07714A560}" srcOrd="1" destOrd="0" presId="urn:microsoft.com/office/officeart/2005/8/layout/orgChart1"/>
    <dgm:cxn modelId="{851A2402-DD19-4D9E-85C4-016FD89870AC}" type="presParOf" srcId="{D336D2CF-5C7D-44E5-8D05-B0F6DA2F1B7F}" destId="{F9EA99E9-13FE-4BD9-AD6F-82785AE82150}" srcOrd="2" destOrd="0" presId="urn:microsoft.com/office/officeart/2005/8/layout/orgChart1"/>
    <dgm:cxn modelId="{7CB14F5B-272C-4858-8F67-197D0E0DBF74}" type="presParOf" srcId="{0D1FBA60-C55A-4D17-9BCE-E007A4AC8B86}" destId="{1D7843FF-C32E-49EC-8BB6-C27E65289423}" srcOrd="4" destOrd="0" presId="urn:microsoft.com/office/officeart/2005/8/layout/orgChart1"/>
    <dgm:cxn modelId="{8FAEF3FC-3035-442A-B584-2BBE8FB05E5D}" type="presParOf" srcId="{0D1FBA60-C55A-4D17-9BCE-E007A4AC8B86}" destId="{4EA3C269-DC03-4DB1-AB0F-97A78A80BCBE}" srcOrd="5" destOrd="0" presId="urn:microsoft.com/office/officeart/2005/8/layout/orgChart1"/>
    <dgm:cxn modelId="{7D5E575E-C58D-4D7F-B622-D51093AE76D1}" type="presParOf" srcId="{4EA3C269-DC03-4DB1-AB0F-97A78A80BCBE}" destId="{4673FAB6-9928-4303-B802-D6158720CC49}" srcOrd="0" destOrd="0" presId="urn:microsoft.com/office/officeart/2005/8/layout/orgChart1"/>
    <dgm:cxn modelId="{705A261E-0760-4859-BE25-71FF7A8296BE}" type="presParOf" srcId="{4673FAB6-9928-4303-B802-D6158720CC49}" destId="{C3CF597D-34A2-4C0F-8C82-58A5CAF37C5D}" srcOrd="0" destOrd="0" presId="urn:microsoft.com/office/officeart/2005/8/layout/orgChart1"/>
    <dgm:cxn modelId="{D6A971FA-59A4-4EE5-BEB1-B0B88722453B}" type="presParOf" srcId="{4673FAB6-9928-4303-B802-D6158720CC49}" destId="{88C3B205-7583-4D62-B55B-DD2D3B1DF4CC}" srcOrd="1" destOrd="0" presId="urn:microsoft.com/office/officeart/2005/8/layout/orgChart1"/>
    <dgm:cxn modelId="{6CC017D8-B5CB-4B48-9C7D-5E672EFA57CD}" type="presParOf" srcId="{4EA3C269-DC03-4DB1-AB0F-97A78A80BCBE}" destId="{F8E5C61B-0273-4B70-B84A-033CEE244693}" srcOrd="1" destOrd="0" presId="urn:microsoft.com/office/officeart/2005/8/layout/orgChart1"/>
    <dgm:cxn modelId="{E4561B79-558D-4359-9C2D-C4302F34FEF7}" type="presParOf" srcId="{4EA3C269-DC03-4DB1-AB0F-97A78A80BCBE}" destId="{3F79D194-FB23-4CFD-AF39-104B701696AE}" srcOrd="2" destOrd="0" presId="urn:microsoft.com/office/officeart/2005/8/layout/orgChart1"/>
    <dgm:cxn modelId="{692EA41C-E646-4E42-A1D8-BA6B1FE7E307}" type="presParOf" srcId="{0D1FBA60-C55A-4D17-9BCE-E007A4AC8B86}" destId="{E9C934F8-044A-447B-9159-5E91310E35AF}" srcOrd="6" destOrd="0" presId="urn:microsoft.com/office/officeart/2005/8/layout/orgChart1"/>
    <dgm:cxn modelId="{04E9FE9D-69F1-42E8-A51B-009AAEAB94FD}" type="presParOf" srcId="{0D1FBA60-C55A-4D17-9BCE-E007A4AC8B86}" destId="{13C1CF89-D221-4EA2-9AFC-D3FC7DA98D0E}" srcOrd="7" destOrd="0" presId="urn:microsoft.com/office/officeart/2005/8/layout/orgChart1"/>
    <dgm:cxn modelId="{3BCC53FB-42F0-408C-98FD-59AF890F8E9A}" type="presParOf" srcId="{13C1CF89-D221-4EA2-9AFC-D3FC7DA98D0E}" destId="{962C7AE7-64D8-4F88-ACFC-D91C368AA46E}" srcOrd="0" destOrd="0" presId="urn:microsoft.com/office/officeart/2005/8/layout/orgChart1"/>
    <dgm:cxn modelId="{52DA099E-6853-461C-BC1B-AD7CF1F717B6}" type="presParOf" srcId="{962C7AE7-64D8-4F88-ACFC-D91C368AA46E}" destId="{25CC6C3F-354A-40C4-ABC4-D1C766B144E0}" srcOrd="0" destOrd="0" presId="urn:microsoft.com/office/officeart/2005/8/layout/orgChart1"/>
    <dgm:cxn modelId="{ADEA4E23-4598-4507-9014-A0517A0E5CEC}" type="presParOf" srcId="{962C7AE7-64D8-4F88-ACFC-D91C368AA46E}" destId="{26FEC842-271B-4ED5-9BC6-4F7830112A4E}" srcOrd="1" destOrd="0" presId="urn:microsoft.com/office/officeart/2005/8/layout/orgChart1"/>
    <dgm:cxn modelId="{7567FB90-15BB-4B63-A902-D0533051418B}" type="presParOf" srcId="{13C1CF89-D221-4EA2-9AFC-D3FC7DA98D0E}" destId="{5A9D51AB-711E-4170-8B59-7A71C9B39453}" srcOrd="1" destOrd="0" presId="urn:microsoft.com/office/officeart/2005/8/layout/orgChart1"/>
    <dgm:cxn modelId="{A5C34DCC-0ACE-4681-8D09-7296DDB24536}" type="presParOf" srcId="{13C1CF89-D221-4EA2-9AFC-D3FC7DA98D0E}" destId="{FCD3BD07-F7B7-4F02-8E17-2DF488B06BA0}" srcOrd="2" destOrd="0" presId="urn:microsoft.com/office/officeart/2005/8/layout/orgChart1"/>
    <dgm:cxn modelId="{98AFB2A4-16F6-497B-A818-CE8B83F0E2CA}" type="presParOf" srcId="{46EF3B01-E89A-400A-85FC-984DA7C315DC}" destId="{1D150CDB-4E71-480F-9284-5562927829B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38825B-007C-49D2-9B1D-E525211AE1FA}"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202DEF19-29FE-4FDC-BB53-AA4C45F833FE}">
      <dgm:prSet/>
      <dgm:spPr/>
      <dgm:t>
        <a:bodyPr/>
        <a:lstStyle/>
        <a:p>
          <a:pPr rtl="0"/>
          <a:endParaRPr lang="en-US" dirty="0"/>
        </a:p>
      </dgm:t>
    </dgm:pt>
    <dgm:pt modelId="{72F891D8-5AE2-468E-B7B5-790308550A7F}" type="parTrans" cxnId="{FAD466EA-24BA-4A74-A034-822E90F82618}">
      <dgm:prSet/>
      <dgm:spPr/>
      <dgm:t>
        <a:bodyPr/>
        <a:lstStyle/>
        <a:p>
          <a:endParaRPr lang="en-US"/>
        </a:p>
      </dgm:t>
    </dgm:pt>
    <dgm:pt modelId="{001D4435-0D38-495A-9BF7-140E014FF31F}" type="sibTrans" cxnId="{FAD466EA-24BA-4A74-A034-822E90F82618}">
      <dgm:prSet/>
      <dgm:spPr/>
      <dgm:t>
        <a:bodyPr/>
        <a:lstStyle/>
        <a:p>
          <a:endParaRPr lang="en-US"/>
        </a:p>
      </dgm:t>
    </dgm:pt>
    <dgm:pt modelId="{DEB1ED79-CA27-482D-9BA3-31E5BDF785BF}">
      <dgm:prSet custT="1"/>
      <dgm:spPr/>
      <dgm:t>
        <a:bodyPr/>
        <a:lstStyle/>
        <a:p>
          <a:pPr rtl="0"/>
          <a:endParaRPr lang="en-US" sz="1800" dirty="0"/>
        </a:p>
      </dgm:t>
    </dgm:pt>
    <dgm:pt modelId="{B16ACCA1-125D-4364-B69D-ED51932B44D7}" type="parTrans" cxnId="{41CEF7F7-5237-4793-B4B4-6C97EF3E5562}">
      <dgm:prSet/>
      <dgm:spPr/>
      <dgm:t>
        <a:bodyPr/>
        <a:lstStyle/>
        <a:p>
          <a:endParaRPr lang="en-US"/>
        </a:p>
      </dgm:t>
    </dgm:pt>
    <dgm:pt modelId="{60BE19D2-3F6E-47D5-814E-71DFDF3A248D}" type="sibTrans" cxnId="{41CEF7F7-5237-4793-B4B4-6C97EF3E5562}">
      <dgm:prSet/>
      <dgm:spPr/>
      <dgm:t>
        <a:bodyPr/>
        <a:lstStyle/>
        <a:p>
          <a:endParaRPr lang="en-US"/>
        </a:p>
      </dgm:t>
    </dgm:pt>
    <dgm:pt modelId="{0E333CD6-4635-48FE-864F-DADC591A5914}">
      <dgm:prSet/>
      <dgm:spPr/>
      <dgm:t>
        <a:bodyPr/>
        <a:lstStyle/>
        <a:p>
          <a:pPr rtl="0"/>
          <a:endParaRPr lang="en-US" dirty="0"/>
        </a:p>
      </dgm:t>
    </dgm:pt>
    <dgm:pt modelId="{DE6BAB7A-B5F8-4730-82BA-B259CDEC2362}" type="parTrans" cxnId="{796A0895-43DB-4BC9-9CEA-4D3A60928E85}">
      <dgm:prSet/>
      <dgm:spPr/>
      <dgm:t>
        <a:bodyPr/>
        <a:lstStyle/>
        <a:p>
          <a:endParaRPr lang="en-US"/>
        </a:p>
      </dgm:t>
    </dgm:pt>
    <dgm:pt modelId="{7B1D2895-1A27-4272-97BE-C5EC3AEB61B0}" type="sibTrans" cxnId="{796A0895-43DB-4BC9-9CEA-4D3A60928E85}">
      <dgm:prSet/>
      <dgm:spPr/>
      <dgm:t>
        <a:bodyPr/>
        <a:lstStyle/>
        <a:p>
          <a:endParaRPr lang="en-US"/>
        </a:p>
      </dgm:t>
    </dgm:pt>
    <dgm:pt modelId="{3C1B7D4F-77A9-453D-8150-2BCCD651BC2D}">
      <dgm:prSet custT="1"/>
      <dgm:spPr/>
      <dgm:t>
        <a:bodyPr/>
        <a:lstStyle/>
        <a:p>
          <a:pPr rtl="0"/>
          <a:endParaRPr lang="en-US" sz="1800" dirty="0"/>
        </a:p>
      </dgm:t>
    </dgm:pt>
    <dgm:pt modelId="{A4526DB4-D5A4-4841-BBAA-96BD1C7CBC72}" type="parTrans" cxnId="{F07FE7AD-9F72-4423-B610-17D801C1056D}">
      <dgm:prSet/>
      <dgm:spPr/>
      <dgm:t>
        <a:bodyPr/>
        <a:lstStyle/>
        <a:p>
          <a:endParaRPr lang="en-US"/>
        </a:p>
      </dgm:t>
    </dgm:pt>
    <dgm:pt modelId="{9995F4C7-81A4-4E66-BB59-B93870E91BD4}" type="sibTrans" cxnId="{F07FE7AD-9F72-4423-B610-17D801C1056D}">
      <dgm:prSet/>
      <dgm:spPr/>
      <dgm:t>
        <a:bodyPr/>
        <a:lstStyle/>
        <a:p>
          <a:endParaRPr lang="en-US"/>
        </a:p>
      </dgm:t>
    </dgm:pt>
    <dgm:pt modelId="{B2D19EB3-559E-40CA-9EEF-EBA627F6A16D}">
      <dgm:prSet/>
      <dgm:spPr/>
      <dgm:t>
        <a:bodyPr/>
        <a:lstStyle/>
        <a:p>
          <a:pPr rtl="0"/>
          <a:endParaRPr lang="en-US" dirty="0"/>
        </a:p>
      </dgm:t>
    </dgm:pt>
    <dgm:pt modelId="{B6CB27AB-4531-4040-8BA9-FB932E73BCBB}" type="parTrans" cxnId="{5EDE10D2-ACD1-4FED-9614-593823CC6F7D}">
      <dgm:prSet/>
      <dgm:spPr/>
      <dgm:t>
        <a:bodyPr/>
        <a:lstStyle/>
        <a:p>
          <a:endParaRPr lang="en-US"/>
        </a:p>
      </dgm:t>
    </dgm:pt>
    <dgm:pt modelId="{6EDD0F5C-64F0-48F5-A6F9-526AEDFF20A3}" type="sibTrans" cxnId="{5EDE10D2-ACD1-4FED-9614-593823CC6F7D}">
      <dgm:prSet/>
      <dgm:spPr/>
      <dgm:t>
        <a:bodyPr/>
        <a:lstStyle/>
        <a:p>
          <a:endParaRPr lang="en-US"/>
        </a:p>
      </dgm:t>
    </dgm:pt>
    <dgm:pt modelId="{B4C23EE9-FF9B-4486-8959-8F8B52F3AF4D}">
      <dgm:prSet custT="1"/>
      <dgm:spPr/>
      <dgm:t>
        <a:bodyPr/>
        <a:lstStyle/>
        <a:p>
          <a:pPr rtl="0"/>
          <a:endParaRPr lang="en-US" sz="1800" dirty="0"/>
        </a:p>
      </dgm:t>
    </dgm:pt>
    <dgm:pt modelId="{FBE330DF-7403-494A-AF76-4C3AFAA0D4D5}" type="parTrans" cxnId="{3A901C8C-7755-4A5F-982F-B2ED1382B21E}">
      <dgm:prSet/>
      <dgm:spPr/>
      <dgm:t>
        <a:bodyPr/>
        <a:lstStyle/>
        <a:p>
          <a:endParaRPr lang="en-US"/>
        </a:p>
      </dgm:t>
    </dgm:pt>
    <dgm:pt modelId="{0EA12420-74F8-4A04-B61F-FF2A38EFDEEB}" type="sibTrans" cxnId="{3A901C8C-7755-4A5F-982F-B2ED1382B21E}">
      <dgm:prSet/>
      <dgm:spPr/>
      <dgm:t>
        <a:bodyPr/>
        <a:lstStyle/>
        <a:p>
          <a:endParaRPr lang="en-US"/>
        </a:p>
      </dgm:t>
    </dgm:pt>
    <dgm:pt modelId="{AA4E370E-C99B-4AA0-ACB9-FB1CF39B1020}">
      <dgm:prSet/>
      <dgm:spPr/>
      <dgm:t>
        <a:bodyPr/>
        <a:lstStyle/>
        <a:p>
          <a:pPr rtl="0"/>
          <a:endParaRPr lang="en-US" dirty="0"/>
        </a:p>
      </dgm:t>
    </dgm:pt>
    <dgm:pt modelId="{495F01D4-D909-443E-912A-04B89448BD73}" type="parTrans" cxnId="{D08FE2FE-7789-48C4-A3B7-D39DA9B5B752}">
      <dgm:prSet/>
      <dgm:spPr/>
      <dgm:t>
        <a:bodyPr/>
        <a:lstStyle/>
        <a:p>
          <a:endParaRPr lang="en-US"/>
        </a:p>
      </dgm:t>
    </dgm:pt>
    <dgm:pt modelId="{72C14CF3-F43E-4887-8E18-6FCCBD482E3B}" type="sibTrans" cxnId="{D08FE2FE-7789-48C4-A3B7-D39DA9B5B752}">
      <dgm:prSet/>
      <dgm:spPr/>
      <dgm:t>
        <a:bodyPr/>
        <a:lstStyle/>
        <a:p>
          <a:endParaRPr lang="en-US"/>
        </a:p>
      </dgm:t>
    </dgm:pt>
    <dgm:pt modelId="{2811AA58-9665-4D62-A87B-87012F0A1B26}">
      <dgm:prSet custT="1"/>
      <dgm:spPr/>
      <dgm:t>
        <a:bodyPr/>
        <a:lstStyle/>
        <a:p>
          <a:pPr rtl="0"/>
          <a:endParaRPr lang="en-US" sz="1800" dirty="0"/>
        </a:p>
      </dgm:t>
    </dgm:pt>
    <dgm:pt modelId="{602FDE78-97F3-4970-8FE4-50AC82142466}" type="parTrans" cxnId="{04A326FB-852D-4AE3-AADF-E51C818AEEFC}">
      <dgm:prSet/>
      <dgm:spPr/>
      <dgm:t>
        <a:bodyPr/>
        <a:lstStyle/>
        <a:p>
          <a:endParaRPr lang="en-US"/>
        </a:p>
      </dgm:t>
    </dgm:pt>
    <dgm:pt modelId="{EAA8BB57-2113-427A-8B1E-E3A6206B1465}" type="sibTrans" cxnId="{04A326FB-852D-4AE3-AADF-E51C818AEEFC}">
      <dgm:prSet/>
      <dgm:spPr/>
      <dgm:t>
        <a:bodyPr/>
        <a:lstStyle/>
        <a:p>
          <a:endParaRPr lang="en-US"/>
        </a:p>
      </dgm:t>
    </dgm:pt>
    <dgm:pt modelId="{9D0F6437-D2F3-4354-88FC-BD0F051BF55E}">
      <dgm:prSet/>
      <dgm:spPr/>
      <dgm:t>
        <a:bodyPr/>
        <a:lstStyle/>
        <a:p>
          <a:pPr rtl="0"/>
          <a:endParaRPr lang="en-US" dirty="0"/>
        </a:p>
      </dgm:t>
    </dgm:pt>
    <dgm:pt modelId="{3B9B9B2F-6A2E-47E7-915E-D3E418F01347}" type="parTrans" cxnId="{A5D59A41-01F5-4DE6-9995-7B048F311E52}">
      <dgm:prSet/>
      <dgm:spPr/>
      <dgm:t>
        <a:bodyPr/>
        <a:lstStyle/>
        <a:p>
          <a:endParaRPr lang="en-US"/>
        </a:p>
      </dgm:t>
    </dgm:pt>
    <dgm:pt modelId="{40B4E4E4-BB7F-42EA-97EA-73AFCFB8617D}" type="sibTrans" cxnId="{A5D59A41-01F5-4DE6-9995-7B048F311E52}">
      <dgm:prSet/>
      <dgm:spPr/>
      <dgm:t>
        <a:bodyPr/>
        <a:lstStyle/>
        <a:p>
          <a:endParaRPr lang="en-US"/>
        </a:p>
      </dgm:t>
    </dgm:pt>
    <dgm:pt modelId="{CFF90963-066A-4F8B-A8D6-DA66AB46FA03}">
      <dgm:prSet custT="1"/>
      <dgm:spPr/>
      <dgm:t>
        <a:bodyPr/>
        <a:lstStyle/>
        <a:p>
          <a:pPr rtl="0"/>
          <a:endParaRPr lang="en-US" sz="1800" dirty="0"/>
        </a:p>
      </dgm:t>
    </dgm:pt>
    <dgm:pt modelId="{BD8EC549-1BC9-4708-8BC0-B30A4C3E22FC}" type="parTrans" cxnId="{04894613-524B-4497-8490-2C9D2AA9AF5D}">
      <dgm:prSet/>
      <dgm:spPr/>
      <dgm:t>
        <a:bodyPr/>
        <a:lstStyle/>
        <a:p>
          <a:endParaRPr lang="en-US"/>
        </a:p>
      </dgm:t>
    </dgm:pt>
    <dgm:pt modelId="{3B12DC31-0B6F-44D4-AB83-7E6BEFE6000F}" type="sibTrans" cxnId="{04894613-524B-4497-8490-2C9D2AA9AF5D}">
      <dgm:prSet/>
      <dgm:spPr/>
      <dgm:t>
        <a:bodyPr/>
        <a:lstStyle/>
        <a:p>
          <a:endParaRPr lang="en-US"/>
        </a:p>
      </dgm:t>
    </dgm:pt>
    <dgm:pt modelId="{CA224FA1-787A-4DF0-B3F8-4CE4EFAF0FA2}" type="pres">
      <dgm:prSet presAssocID="{DF38825B-007C-49D2-9B1D-E525211AE1FA}" presName="Name0" presStyleCnt="0">
        <dgm:presLayoutVars>
          <dgm:dir/>
          <dgm:animLvl val="lvl"/>
          <dgm:resizeHandles val="exact"/>
        </dgm:presLayoutVars>
      </dgm:prSet>
      <dgm:spPr/>
    </dgm:pt>
    <dgm:pt modelId="{E4EC5EFF-8622-4F17-9186-481F34FB05E5}" type="pres">
      <dgm:prSet presAssocID="{202DEF19-29FE-4FDC-BB53-AA4C45F833FE}" presName="linNode" presStyleCnt="0"/>
      <dgm:spPr/>
    </dgm:pt>
    <dgm:pt modelId="{83EB5D29-FDD4-4C77-99AC-FA2D30BDD32B}" type="pres">
      <dgm:prSet presAssocID="{202DEF19-29FE-4FDC-BB53-AA4C45F833FE}" presName="parentText" presStyleLbl="node1" presStyleIdx="0" presStyleCnt="5">
        <dgm:presLayoutVars>
          <dgm:chMax val="1"/>
          <dgm:bulletEnabled val="1"/>
        </dgm:presLayoutVars>
      </dgm:prSet>
      <dgm:spPr/>
    </dgm:pt>
    <dgm:pt modelId="{1AFA3B43-CCE3-4456-8AE3-6F8006A150B4}" type="pres">
      <dgm:prSet presAssocID="{202DEF19-29FE-4FDC-BB53-AA4C45F833FE}" presName="descendantText" presStyleLbl="alignAccFollowNode1" presStyleIdx="0" presStyleCnt="5">
        <dgm:presLayoutVars>
          <dgm:bulletEnabled val="1"/>
        </dgm:presLayoutVars>
      </dgm:prSet>
      <dgm:spPr/>
    </dgm:pt>
    <dgm:pt modelId="{48FF94B5-F608-4F3C-8B83-5D9DBBFA1549}" type="pres">
      <dgm:prSet presAssocID="{001D4435-0D38-495A-9BF7-140E014FF31F}" presName="sp" presStyleCnt="0"/>
      <dgm:spPr/>
    </dgm:pt>
    <dgm:pt modelId="{05863559-07D6-4583-88A2-D83FD29EAFD2}" type="pres">
      <dgm:prSet presAssocID="{0E333CD6-4635-48FE-864F-DADC591A5914}" presName="linNode" presStyleCnt="0"/>
      <dgm:spPr/>
    </dgm:pt>
    <dgm:pt modelId="{0737A35A-E4B8-401D-A03D-12708778E179}" type="pres">
      <dgm:prSet presAssocID="{0E333CD6-4635-48FE-864F-DADC591A5914}" presName="parentText" presStyleLbl="node1" presStyleIdx="1" presStyleCnt="5">
        <dgm:presLayoutVars>
          <dgm:chMax val="1"/>
          <dgm:bulletEnabled val="1"/>
        </dgm:presLayoutVars>
      </dgm:prSet>
      <dgm:spPr/>
    </dgm:pt>
    <dgm:pt modelId="{6208F15E-210D-46EE-A5DB-B204B76528AE}" type="pres">
      <dgm:prSet presAssocID="{0E333CD6-4635-48FE-864F-DADC591A5914}" presName="descendantText" presStyleLbl="alignAccFollowNode1" presStyleIdx="1" presStyleCnt="5">
        <dgm:presLayoutVars>
          <dgm:bulletEnabled val="1"/>
        </dgm:presLayoutVars>
      </dgm:prSet>
      <dgm:spPr/>
    </dgm:pt>
    <dgm:pt modelId="{19FCA755-53B5-47A8-89B1-1E0464F48A13}" type="pres">
      <dgm:prSet presAssocID="{7B1D2895-1A27-4272-97BE-C5EC3AEB61B0}" presName="sp" presStyleCnt="0"/>
      <dgm:spPr/>
    </dgm:pt>
    <dgm:pt modelId="{03BBBCCD-34C1-4DA7-BF2A-8041BEF1BE9D}" type="pres">
      <dgm:prSet presAssocID="{B2D19EB3-559E-40CA-9EEF-EBA627F6A16D}" presName="linNode" presStyleCnt="0"/>
      <dgm:spPr/>
    </dgm:pt>
    <dgm:pt modelId="{B19F60BC-E777-47F0-8ABE-F5CF2BD290E6}" type="pres">
      <dgm:prSet presAssocID="{B2D19EB3-559E-40CA-9EEF-EBA627F6A16D}" presName="parentText" presStyleLbl="node1" presStyleIdx="2" presStyleCnt="5">
        <dgm:presLayoutVars>
          <dgm:chMax val="1"/>
          <dgm:bulletEnabled val="1"/>
        </dgm:presLayoutVars>
      </dgm:prSet>
      <dgm:spPr/>
    </dgm:pt>
    <dgm:pt modelId="{418069E9-0439-4132-A370-9C609CFF74BB}" type="pres">
      <dgm:prSet presAssocID="{B2D19EB3-559E-40CA-9EEF-EBA627F6A16D}" presName="descendantText" presStyleLbl="alignAccFollowNode1" presStyleIdx="2" presStyleCnt="5">
        <dgm:presLayoutVars>
          <dgm:bulletEnabled val="1"/>
        </dgm:presLayoutVars>
      </dgm:prSet>
      <dgm:spPr/>
    </dgm:pt>
    <dgm:pt modelId="{16CFC633-4D5A-4AF9-B3A2-10F22A057870}" type="pres">
      <dgm:prSet presAssocID="{6EDD0F5C-64F0-48F5-A6F9-526AEDFF20A3}" presName="sp" presStyleCnt="0"/>
      <dgm:spPr/>
    </dgm:pt>
    <dgm:pt modelId="{F72491FE-109F-4DB9-9809-72259E9B3308}" type="pres">
      <dgm:prSet presAssocID="{AA4E370E-C99B-4AA0-ACB9-FB1CF39B1020}" presName="linNode" presStyleCnt="0"/>
      <dgm:spPr/>
    </dgm:pt>
    <dgm:pt modelId="{BFC4EE1C-5973-4872-8DA2-3222AE495D1D}" type="pres">
      <dgm:prSet presAssocID="{AA4E370E-C99B-4AA0-ACB9-FB1CF39B1020}" presName="parentText" presStyleLbl="node1" presStyleIdx="3" presStyleCnt="5">
        <dgm:presLayoutVars>
          <dgm:chMax val="1"/>
          <dgm:bulletEnabled val="1"/>
        </dgm:presLayoutVars>
      </dgm:prSet>
      <dgm:spPr/>
    </dgm:pt>
    <dgm:pt modelId="{5E42C972-DB95-4A8A-9DCD-6D11BF5B9ACA}" type="pres">
      <dgm:prSet presAssocID="{AA4E370E-C99B-4AA0-ACB9-FB1CF39B1020}" presName="descendantText" presStyleLbl="alignAccFollowNode1" presStyleIdx="3" presStyleCnt="5">
        <dgm:presLayoutVars>
          <dgm:bulletEnabled val="1"/>
        </dgm:presLayoutVars>
      </dgm:prSet>
      <dgm:spPr/>
    </dgm:pt>
    <dgm:pt modelId="{E567E50C-5E7B-4C72-8368-84F074063537}" type="pres">
      <dgm:prSet presAssocID="{72C14CF3-F43E-4887-8E18-6FCCBD482E3B}" presName="sp" presStyleCnt="0"/>
      <dgm:spPr/>
    </dgm:pt>
    <dgm:pt modelId="{70C6F8AB-EA4E-4115-992C-7716B6FF6403}" type="pres">
      <dgm:prSet presAssocID="{9D0F6437-D2F3-4354-88FC-BD0F051BF55E}" presName="linNode" presStyleCnt="0"/>
      <dgm:spPr/>
    </dgm:pt>
    <dgm:pt modelId="{1FFCE2AF-654A-4C76-9537-FADBB28B4502}" type="pres">
      <dgm:prSet presAssocID="{9D0F6437-D2F3-4354-88FC-BD0F051BF55E}" presName="parentText" presStyleLbl="node1" presStyleIdx="4" presStyleCnt="5">
        <dgm:presLayoutVars>
          <dgm:chMax val="1"/>
          <dgm:bulletEnabled val="1"/>
        </dgm:presLayoutVars>
      </dgm:prSet>
      <dgm:spPr/>
    </dgm:pt>
    <dgm:pt modelId="{90E8591B-6A93-429D-874F-ADB6828BD571}" type="pres">
      <dgm:prSet presAssocID="{9D0F6437-D2F3-4354-88FC-BD0F051BF55E}" presName="descendantText" presStyleLbl="alignAccFollowNode1" presStyleIdx="4" presStyleCnt="5">
        <dgm:presLayoutVars>
          <dgm:bulletEnabled val="1"/>
        </dgm:presLayoutVars>
      </dgm:prSet>
      <dgm:spPr/>
    </dgm:pt>
  </dgm:ptLst>
  <dgm:cxnLst>
    <dgm:cxn modelId="{04894613-524B-4497-8490-2C9D2AA9AF5D}" srcId="{9D0F6437-D2F3-4354-88FC-BD0F051BF55E}" destId="{CFF90963-066A-4F8B-A8D6-DA66AB46FA03}" srcOrd="0" destOrd="0" parTransId="{BD8EC549-1BC9-4708-8BC0-B30A4C3E22FC}" sibTransId="{3B12DC31-0B6F-44D4-AB83-7E6BEFE6000F}"/>
    <dgm:cxn modelId="{D2906D13-EE68-450E-8CD7-40D9D82B8EA3}" type="presOf" srcId="{AA4E370E-C99B-4AA0-ACB9-FB1CF39B1020}" destId="{BFC4EE1C-5973-4872-8DA2-3222AE495D1D}" srcOrd="0" destOrd="0" presId="urn:microsoft.com/office/officeart/2005/8/layout/vList5"/>
    <dgm:cxn modelId="{7A9E0A3F-51A0-483C-8BD7-DBEB4093D0D3}" type="presOf" srcId="{0E333CD6-4635-48FE-864F-DADC591A5914}" destId="{0737A35A-E4B8-401D-A03D-12708778E179}" srcOrd="0" destOrd="0" presId="urn:microsoft.com/office/officeart/2005/8/layout/vList5"/>
    <dgm:cxn modelId="{A5D59A41-01F5-4DE6-9995-7B048F311E52}" srcId="{DF38825B-007C-49D2-9B1D-E525211AE1FA}" destId="{9D0F6437-D2F3-4354-88FC-BD0F051BF55E}" srcOrd="4" destOrd="0" parTransId="{3B9B9B2F-6A2E-47E7-915E-D3E418F01347}" sibTransId="{40B4E4E4-BB7F-42EA-97EA-73AFCFB8617D}"/>
    <dgm:cxn modelId="{178BF845-6891-418D-868E-D2C4D2A14A24}" type="presOf" srcId="{9D0F6437-D2F3-4354-88FC-BD0F051BF55E}" destId="{1FFCE2AF-654A-4C76-9537-FADBB28B4502}" srcOrd="0" destOrd="0" presId="urn:microsoft.com/office/officeart/2005/8/layout/vList5"/>
    <dgm:cxn modelId="{90B61D70-DE28-4F54-BBEF-47E22B6F61A7}" type="presOf" srcId="{B2D19EB3-559E-40CA-9EEF-EBA627F6A16D}" destId="{B19F60BC-E777-47F0-8ABE-F5CF2BD290E6}" srcOrd="0" destOrd="0" presId="urn:microsoft.com/office/officeart/2005/8/layout/vList5"/>
    <dgm:cxn modelId="{3F0A497E-22AB-40C2-8A28-D17EA480E373}" type="presOf" srcId="{DF38825B-007C-49D2-9B1D-E525211AE1FA}" destId="{CA224FA1-787A-4DF0-B3F8-4CE4EFAF0FA2}" srcOrd="0" destOrd="0" presId="urn:microsoft.com/office/officeart/2005/8/layout/vList5"/>
    <dgm:cxn modelId="{3A901C8C-7755-4A5F-982F-B2ED1382B21E}" srcId="{B2D19EB3-559E-40CA-9EEF-EBA627F6A16D}" destId="{B4C23EE9-FF9B-4486-8959-8F8B52F3AF4D}" srcOrd="0" destOrd="0" parTransId="{FBE330DF-7403-494A-AF76-4C3AFAA0D4D5}" sibTransId="{0EA12420-74F8-4A04-B61F-FF2A38EFDEEB}"/>
    <dgm:cxn modelId="{796A0895-43DB-4BC9-9CEA-4D3A60928E85}" srcId="{DF38825B-007C-49D2-9B1D-E525211AE1FA}" destId="{0E333CD6-4635-48FE-864F-DADC591A5914}" srcOrd="1" destOrd="0" parTransId="{DE6BAB7A-B5F8-4730-82BA-B259CDEC2362}" sibTransId="{7B1D2895-1A27-4272-97BE-C5EC3AEB61B0}"/>
    <dgm:cxn modelId="{C2C2F3A7-C56E-4AD4-91EB-D1082B77388C}" type="presOf" srcId="{3C1B7D4F-77A9-453D-8150-2BCCD651BC2D}" destId="{6208F15E-210D-46EE-A5DB-B204B76528AE}" srcOrd="0" destOrd="0" presId="urn:microsoft.com/office/officeart/2005/8/layout/vList5"/>
    <dgm:cxn modelId="{47ECADA8-EFC3-4D5A-B75A-67C902CF601F}" type="presOf" srcId="{B4C23EE9-FF9B-4486-8959-8F8B52F3AF4D}" destId="{418069E9-0439-4132-A370-9C609CFF74BB}" srcOrd="0" destOrd="0" presId="urn:microsoft.com/office/officeart/2005/8/layout/vList5"/>
    <dgm:cxn modelId="{F07FE7AD-9F72-4423-B610-17D801C1056D}" srcId="{0E333CD6-4635-48FE-864F-DADC591A5914}" destId="{3C1B7D4F-77A9-453D-8150-2BCCD651BC2D}" srcOrd="0" destOrd="0" parTransId="{A4526DB4-D5A4-4841-BBAA-96BD1C7CBC72}" sibTransId="{9995F4C7-81A4-4E66-BB59-B93870E91BD4}"/>
    <dgm:cxn modelId="{280D72B1-51BB-4A06-B73F-836EC90C3B3D}" type="presOf" srcId="{CFF90963-066A-4F8B-A8D6-DA66AB46FA03}" destId="{90E8591B-6A93-429D-874F-ADB6828BD571}" srcOrd="0" destOrd="0" presId="urn:microsoft.com/office/officeart/2005/8/layout/vList5"/>
    <dgm:cxn modelId="{87DB50C5-1126-409E-9319-11A5AC7DFCF8}" type="presOf" srcId="{202DEF19-29FE-4FDC-BB53-AA4C45F833FE}" destId="{83EB5D29-FDD4-4C77-99AC-FA2D30BDD32B}" srcOrd="0" destOrd="0" presId="urn:microsoft.com/office/officeart/2005/8/layout/vList5"/>
    <dgm:cxn modelId="{5EDE10D2-ACD1-4FED-9614-593823CC6F7D}" srcId="{DF38825B-007C-49D2-9B1D-E525211AE1FA}" destId="{B2D19EB3-559E-40CA-9EEF-EBA627F6A16D}" srcOrd="2" destOrd="0" parTransId="{B6CB27AB-4531-4040-8BA9-FB932E73BCBB}" sibTransId="{6EDD0F5C-64F0-48F5-A6F9-526AEDFF20A3}"/>
    <dgm:cxn modelId="{4107B4DF-CDC6-474C-9C76-618DCD008B31}" type="presOf" srcId="{2811AA58-9665-4D62-A87B-87012F0A1B26}" destId="{5E42C972-DB95-4A8A-9DCD-6D11BF5B9ACA}" srcOrd="0" destOrd="0" presId="urn:microsoft.com/office/officeart/2005/8/layout/vList5"/>
    <dgm:cxn modelId="{FAD466EA-24BA-4A74-A034-822E90F82618}" srcId="{DF38825B-007C-49D2-9B1D-E525211AE1FA}" destId="{202DEF19-29FE-4FDC-BB53-AA4C45F833FE}" srcOrd="0" destOrd="0" parTransId="{72F891D8-5AE2-468E-B7B5-790308550A7F}" sibTransId="{001D4435-0D38-495A-9BF7-140E014FF31F}"/>
    <dgm:cxn modelId="{41CEF7F7-5237-4793-B4B4-6C97EF3E5562}" srcId="{202DEF19-29FE-4FDC-BB53-AA4C45F833FE}" destId="{DEB1ED79-CA27-482D-9BA3-31E5BDF785BF}" srcOrd="0" destOrd="0" parTransId="{B16ACCA1-125D-4364-B69D-ED51932B44D7}" sibTransId="{60BE19D2-3F6E-47D5-814E-71DFDF3A248D}"/>
    <dgm:cxn modelId="{04A326FB-852D-4AE3-AADF-E51C818AEEFC}" srcId="{AA4E370E-C99B-4AA0-ACB9-FB1CF39B1020}" destId="{2811AA58-9665-4D62-A87B-87012F0A1B26}" srcOrd="0" destOrd="0" parTransId="{602FDE78-97F3-4970-8FE4-50AC82142466}" sibTransId="{EAA8BB57-2113-427A-8B1E-E3A6206B1465}"/>
    <dgm:cxn modelId="{2D510EFE-A8BB-4382-B562-6BD6B589B306}" type="presOf" srcId="{DEB1ED79-CA27-482D-9BA3-31E5BDF785BF}" destId="{1AFA3B43-CCE3-4456-8AE3-6F8006A150B4}" srcOrd="0" destOrd="0" presId="urn:microsoft.com/office/officeart/2005/8/layout/vList5"/>
    <dgm:cxn modelId="{D08FE2FE-7789-48C4-A3B7-D39DA9B5B752}" srcId="{DF38825B-007C-49D2-9B1D-E525211AE1FA}" destId="{AA4E370E-C99B-4AA0-ACB9-FB1CF39B1020}" srcOrd="3" destOrd="0" parTransId="{495F01D4-D909-443E-912A-04B89448BD73}" sibTransId="{72C14CF3-F43E-4887-8E18-6FCCBD482E3B}"/>
    <dgm:cxn modelId="{48F05664-4F05-441B-B172-56D972250926}" type="presParOf" srcId="{CA224FA1-787A-4DF0-B3F8-4CE4EFAF0FA2}" destId="{E4EC5EFF-8622-4F17-9186-481F34FB05E5}" srcOrd="0" destOrd="0" presId="urn:microsoft.com/office/officeart/2005/8/layout/vList5"/>
    <dgm:cxn modelId="{D8805D05-E1CE-48C8-8177-B712AA6E1E2E}" type="presParOf" srcId="{E4EC5EFF-8622-4F17-9186-481F34FB05E5}" destId="{83EB5D29-FDD4-4C77-99AC-FA2D30BDD32B}" srcOrd="0" destOrd="0" presId="urn:microsoft.com/office/officeart/2005/8/layout/vList5"/>
    <dgm:cxn modelId="{E8A49464-67B9-4F91-AAA8-1E2F559C4296}" type="presParOf" srcId="{E4EC5EFF-8622-4F17-9186-481F34FB05E5}" destId="{1AFA3B43-CCE3-4456-8AE3-6F8006A150B4}" srcOrd="1" destOrd="0" presId="urn:microsoft.com/office/officeart/2005/8/layout/vList5"/>
    <dgm:cxn modelId="{111A0CF3-C8F4-4BEF-82F7-1C7A8CA76C10}" type="presParOf" srcId="{CA224FA1-787A-4DF0-B3F8-4CE4EFAF0FA2}" destId="{48FF94B5-F608-4F3C-8B83-5D9DBBFA1549}" srcOrd="1" destOrd="0" presId="urn:microsoft.com/office/officeart/2005/8/layout/vList5"/>
    <dgm:cxn modelId="{0989E71C-D15A-4091-97A0-04DEE1150109}" type="presParOf" srcId="{CA224FA1-787A-4DF0-B3F8-4CE4EFAF0FA2}" destId="{05863559-07D6-4583-88A2-D83FD29EAFD2}" srcOrd="2" destOrd="0" presId="urn:microsoft.com/office/officeart/2005/8/layout/vList5"/>
    <dgm:cxn modelId="{1D482686-7E47-4FB5-81C1-AAFF7FC28663}" type="presParOf" srcId="{05863559-07D6-4583-88A2-D83FD29EAFD2}" destId="{0737A35A-E4B8-401D-A03D-12708778E179}" srcOrd="0" destOrd="0" presId="urn:microsoft.com/office/officeart/2005/8/layout/vList5"/>
    <dgm:cxn modelId="{C8E8B5EA-2041-41CB-8D2D-1AC42E12957D}" type="presParOf" srcId="{05863559-07D6-4583-88A2-D83FD29EAFD2}" destId="{6208F15E-210D-46EE-A5DB-B204B76528AE}" srcOrd="1" destOrd="0" presId="urn:microsoft.com/office/officeart/2005/8/layout/vList5"/>
    <dgm:cxn modelId="{C9AC47DA-3F01-4F28-A815-2135ED76AF63}" type="presParOf" srcId="{CA224FA1-787A-4DF0-B3F8-4CE4EFAF0FA2}" destId="{19FCA755-53B5-47A8-89B1-1E0464F48A13}" srcOrd="3" destOrd="0" presId="urn:microsoft.com/office/officeart/2005/8/layout/vList5"/>
    <dgm:cxn modelId="{F8F7B12E-EF78-4AB6-A863-56277E8FEEEA}" type="presParOf" srcId="{CA224FA1-787A-4DF0-B3F8-4CE4EFAF0FA2}" destId="{03BBBCCD-34C1-4DA7-BF2A-8041BEF1BE9D}" srcOrd="4" destOrd="0" presId="urn:microsoft.com/office/officeart/2005/8/layout/vList5"/>
    <dgm:cxn modelId="{7685FD6D-D11D-45E1-93FE-03CF04A44658}" type="presParOf" srcId="{03BBBCCD-34C1-4DA7-BF2A-8041BEF1BE9D}" destId="{B19F60BC-E777-47F0-8ABE-F5CF2BD290E6}" srcOrd="0" destOrd="0" presId="urn:microsoft.com/office/officeart/2005/8/layout/vList5"/>
    <dgm:cxn modelId="{5E8B4CDA-5DD3-475E-855C-0F4EA483B710}" type="presParOf" srcId="{03BBBCCD-34C1-4DA7-BF2A-8041BEF1BE9D}" destId="{418069E9-0439-4132-A370-9C609CFF74BB}" srcOrd="1" destOrd="0" presId="urn:microsoft.com/office/officeart/2005/8/layout/vList5"/>
    <dgm:cxn modelId="{456B427D-0320-48A1-9254-E95824AC8F94}" type="presParOf" srcId="{CA224FA1-787A-4DF0-B3F8-4CE4EFAF0FA2}" destId="{16CFC633-4D5A-4AF9-B3A2-10F22A057870}" srcOrd="5" destOrd="0" presId="urn:microsoft.com/office/officeart/2005/8/layout/vList5"/>
    <dgm:cxn modelId="{9BC1531E-338D-4F19-94D1-580173C1A7DE}" type="presParOf" srcId="{CA224FA1-787A-4DF0-B3F8-4CE4EFAF0FA2}" destId="{F72491FE-109F-4DB9-9809-72259E9B3308}" srcOrd="6" destOrd="0" presId="urn:microsoft.com/office/officeart/2005/8/layout/vList5"/>
    <dgm:cxn modelId="{F2D0B570-0361-45C4-8C59-3BBBDBC73CA9}" type="presParOf" srcId="{F72491FE-109F-4DB9-9809-72259E9B3308}" destId="{BFC4EE1C-5973-4872-8DA2-3222AE495D1D}" srcOrd="0" destOrd="0" presId="urn:microsoft.com/office/officeart/2005/8/layout/vList5"/>
    <dgm:cxn modelId="{C5BBDACC-A32E-4920-A65C-BE291E654D97}" type="presParOf" srcId="{F72491FE-109F-4DB9-9809-72259E9B3308}" destId="{5E42C972-DB95-4A8A-9DCD-6D11BF5B9ACA}" srcOrd="1" destOrd="0" presId="urn:microsoft.com/office/officeart/2005/8/layout/vList5"/>
    <dgm:cxn modelId="{452DD3ED-7816-45E4-8D19-F89524CA3B0B}" type="presParOf" srcId="{CA224FA1-787A-4DF0-B3F8-4CE4EFAF0FA2}" destId="{E567E50C-5E7B-4C72-8368-84F074063537}" srcOrd="7" destOrd="0" presId="urn:microsoft.com/office/officeart/2005/8/layout/vList5"/>
    <dgm:cxn modelId="{4D9BD77E-246F-4489-AD84-5D66F8FF564A}" type="presParOf" srcId="{CA224FA1-787A-4DF0-B3F8-4CE4EFAF0FA2}" destId="{70C6F8AB-EA4E-4115-992C-7716B6FF6403}" srcOrd="8" destOrd="0" presId="urn:microsoft.com/office/officeart/2005/8/layout/vList5"/>
    <dgm:cxn modelId="{76606E6D-72F6-4ABC-8D44-11A15ED7BE9A}" type="presParOf" srcId="{70C6F8AB-EA4E-4115-992C-7716B6FF6403}" destId="{1FFCE2AF-654A-4C76-9537-FADBB28B4502}" srcOrd="0" destOrd="0" presId="urn:microsoft.com/office/officeart/2005/8/layout/vList5"/>
    <dgm:cxn modelId="{EAD7CE7C-87FB-46B7-80CF-033975F636FC}" type="presParOf" srcId="{70C6F8AB-EA4E-4115-992C-7716B6FF6403}" destId="{90E8591B-6A93-429D-874F-ADB6828BD571}"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980F3E-699A-48C0-AB5F-76EAC407C4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04E4930-B7ED-4ADF-B17F-37DA6D904A7E}">
      <dgm:prSet/>
      <dgm:spPr/>
      <dgm:t>
        <a:bodyPr/>
        <a:lstStyle/>
        <a:p>
          <a:pPr rtl="0"/>
          <a:endParaRPr lang="en-US"/>
        </a:p>
      </dgm:t>
    </dgm:pt>
    <dgm:pt modelId="{A2AF2AC4-A959-463D-B85A-059E1BACF9FC}" type="parTrans" cxnId="{AA47593B-2349-4393-A9DA-88861C1DF2E9}">
      <dgm:prSet/>
      <dgm:spPr/>
      <dgm:t>
        <a:bodyPr/>
        <a:lstStyle/>
        <a:p>
          <a:endParaRPr lang="en-US"/>
        </a:p>
      </dgm:t>
    </dgm:pt>
    <dgm:pt modelId="{5F6E1917-0981-4393-AF6A-47C69F856811}" type="sibTrans" cxnId="{AA47593B-2349-4393-A9DA-88861C1DF2E9}">
      <dgm:prSet/>
      <dgm:spPr/>
      <dgm:t>
        <a:bodyPr/>
        <a:lstStyle/>
        <a:p>
          <a:endParaRPr lang="en-US"/>
        </a:p>
      </dgm:t>
    </dgm:pt>
    <dgm:pt modelId="{1E9EB66C-0293-441B-BDE1-3D45EB75A95A}">
      <dgm:prSet/>
      <dgm:spPr/>
      <dgm:t>
        <a:bodyPr/>
        <a:lstStyle/>
        <a:p>
          <a:pPr rtl="0"/>
          <a:endParaRPr lang="en-US" dirty="0"/>
        </a:p>
      </dgm:t>
    </dgm:pt>
    <dgm:pt modelId="{FB887553-9601-4452-972C-54BD55C9C97D}" type="parTrans" cxnId="{D4446AEA-4460-4B84-8169-9B5EA0C864E4}">
      <dgm:prSet/>
      <dgm:spPr/>
      <dgm:t>
        <a:bodyPr/>
        <a:lstStyle/>
        <a:p>
          <a:endParaRPr lang="en-US"/>
        </a:p>
      </dgm:t>
    </dgm:pt>
    <dgm:pt modelId="{2F258D8D-2FA6-4010-8027-8D22E2DCFB72}" type="sibTrans" cxnId="{D4446AEA-4460-4B84-8169-9B5EA0C864E4}">
      <dgm:prSet/>
      <dgm:spPr/>
      <dgm:t>
        <a:bodyPr/>
        <a:lstStyle/>
        <a:p>
          <a:endParaRPr lang="en-US"/>
        </a:p>
      </dgm:t>
    </dgm:pt>
    <dgm:pt modelId="{BBF22F42-7943-42E8-8936-60A8DB457A1E}">
      <dgm:prSet/>
      <dgm:spPr/>
      <dgm:t>
        <a:bodyPr/>
        <a:lstStyle/>
        <a:p>
          <a:pPr rtl="0"/>
          <a:endParaRPr lang="en-US" dirty="0"/>
        </a:p>
      </dgm:t>
    </dgm:pt>
    <dgm:pt modelId="{37FEA41C-3D95-424A-8B0E-0C1232162D76}" type="parTrans" cxnId="{A37FE246-709D-44EC-88EA-9372C295F5BC}">
      <dgm:prSet/>
      <dgm:spPr/>
      <dgm:t>
        <a:bodyPr/>
        <a:lstStyle/>
        <a:p>
          <a:endParaRPr lang="en-US"/>
        </a:p>
      </dgm:t>
    </dgm:pt>
    <dgm:pt modelId="{F40FEE70-7662-4670-ABDA-499FFFE5B789}" type="sibTrans" cxnId="{A37FE246-709D-44EC-88EA-9372C295F5BC}">
      <dgm:prSet/>
      <dgm:spPr/>
      <dgm:t>
        <a:bodyPr/>
        <a:lstStyle/>
        <a:p>
          <a:endParaRPr lang="en-US"/>
        </a:p>
      </dgm:t>
    </dgm:pt>
    <dgm:pt modelId="{FFD02C03-9E5C-433D-8D5B-D12665F2104A}">
      <dgm:prSet/>
      <dgm:spPr/>
      <dgm:t>
        <a:bodyPr/>
        <a:lstStyle/>
        <a:p>
          <a:pPr rtl="0"/>
          <a:endParaRPr lang="en-US" dirty="0"/>
        </a:p>
      </dgm:t>
    </dgm:pt>
    <dgm:pt modelId="{2A6A4DEC-39B2-4602-86B8-88F317A0E897}" type="parTrans" cxnId="{5CF020AC-4AC8-466E-9A25-BFC47D4E5CCB}">
      <dgm:prSet/>
      <dgm:spPr/>
      <dgm:t>
        <a:bodyPr/>
        <a:lstStyle/>
        <a:p>
          <a:endParaRPr lang="en-US"/>
        </a:p>
      </dgm:t>
    </dgm:pt>
    <dgm:pt modelId="{0D5858BA-7169-4A66-9C47-08DEEE9E05D1}" type="sibTrans" cxnId="{5CF020AC-4AC8-466E-9A25-BFC47D4E5CCB}">
      <dgm:prSet/>
      <dgm:spPr/>
      <dgm:t>
        <a:bodyPr/>
        <a:lstStyle/>
        <a:p>
          <a:endParaRPr lang="en-US"/>
        </a:p>
      </dgm:t>
    </dgm:pt>
    <dgm:pt modelId="{0211EB57-32EA-436A-B5BA-FAD5A5141A87}">
      <dgm:prSet/>
      <dgm:spPr/>
      <dgm:t>
        <a:bodyPr/>
        <a:lstStyle/>
        <a:p>
          <a:pPr rtl="0"/>
          <a:endParaRPr lang="en-US" dirty="0"/>
        </a:p>
      </dgm:t>
    </dgm:pt>
    <dgm:pt modelId="{BD199295-B937-499D-85A5-823E9B6DF996}" type="parTrans" cxnId="{63756257-8737-4EB4-8F45-13C0B8FFDB99}">
      <dgm:prSet/>
      <dgm:spPr/>
      <dgm:t>
        <a:bodyPr/>
        <a:lstStyle/>
        <a:p>
          <a:endParaRPr lang="en-US"/>
        </a:p>
      </dgm:t>
    </dgm:pt>
    <dgm:pt modelId="{21973723-1347-4B54-881A-6A65A7427091}" type="sibTrans" cxnId="{63756257-8737-4EB4-8F45-13C0B8FFDB99}">
      <dgm:prSet/>
      <dgm:spPr/>
      <dgm:t>
        <a:bodyPr/>
        <a:lstStyle/>
        <a:p>
          <a:endParaRPr lang="en-US"/>
        </a:p>
      </dgm:t>
    </dgm:pt>
    <dgm:pt modelId="{5A91BCAE-6A4B-46CF-BC25-DA05F22A6C5A}">
      <dgm:prSet/>
      <dgm:spPr/>
      <dgm:t>
        <a:bodyPr/>
        <a:lstStyle/>
        <a:p>
          <a:pPr rtl="0"/>
          <a:endParaRPr lang="en-US" dirty="0"/>
        </a:p>
      </dgm:t>
    </dgm:pt>
    <dgm:pt modelId="{14CB9491-E3AC-4CCB-93DC-CC06611A964B}" type="parTrans" cxnId="{65237172-B21F-4F05-8577-64E71DF2F5F3}">
      <dgm:prSet/>
      <dgm:spPr/>
      <dgm:t>
        <a:bodyPr/>
        <a:lstStyle/>
        <a:p>
          <a:endParaRPr lang="en-US"/>
        </a:p>
      </dgm:t>
    </dgm:pt>
    <dgm:pt modelId="{707E69EA-9436-4F36-8AAE-069DE08637DA}" type="sibTrans" cxnId="{65237172-B21F-4F05-8577-64E71DF2F5F3}">
      <dgm:prSet/>
      <dgm:spPr/>
      <dgm:t>
        <a:bodyPr/>
        <a:lstStyle/>
        <a:p>
          <a:endParaRPr lang="en-US"/>
        </a:p>
      </dgm:t>
    </dgm:pt>
    <dgm:pt modelId="{E08E594E-A2EE-4B3C-B5F1-96063AA837D1}" type="pres">
      <dgm:prSet presAssocID="{82980F3E-699A-48C0-AB5F-76EAC407C4AC}" presName="linear" presStyleCnt="0">
        <dgm:presLayoutVars>
          <dgm:animLvl val="lvl"/>
          <dgm:resizeHandles val="exact"/>
        </dgm:presLayoutVars>
      </dgm:prSet>
      <dgm:spPr/>
    </dgm:pt>
    <dgm:pt modelId="{0E30E2E0-EB48-4882-B7A0-50FAFD8549D9}" type="pres">
      <dgm:prSet presAssocID="{504E4930-B7ED-4ADF-B17F-37DA6D904A7E}" presName="parentText" presStyleLbl="node1" presStyleIdx="0" presStyleCnt="6">
        <dgm:presLayoutVars>
          <dgm:chMax val="0"/>
          <dgm:bulletEnabled val="1"/>
        </dgm:presLayoutVars>
      </dgm:prSet>
      <dgm:spPr/>
    </dgm:pt>
    <dgm:pt modelId="{963F8F4F-1F24-4954-88D6-51470BDDE904}" type="pres">
      <dgm:prSet presAssocID="{5F6E1917-0981-4393-AF6A-47C69F856811}" presName="spacer" presStyleCnt="0"/>
      <dgm:spPr/>
    </dgm:pt>
    <dgm:pt modelId="{D3D57837-0B4D-4890-B6E5-31A2B56D2DE8}" type="pres">
      <dgm:prSet presAssocID="{1E9EB66C-0293-441B-BDE1-3D45EB75A95A}" presName="parentText" presStyleLbl="node1" presStyleIdx="1" presStyleCnt="6">
        <dgm:presLayoutVars>
          <dgm:chMax val="0"/>
          <dgm:bulletEnabled val="1"/>
        </dgm:presLayoutVars>
      </dgm:prSet>
      <dgm:spPr/>
    </dgm:pt>
    <dgm:pt modelId="{805D5C1E-09EF-473A-B8BD-A047DA4A8B0D}" type="pres">
      <dgm:prSet presAssocID="{2F258D8D-2FA6-4010-8027-8D22E2DCFB72}" presName="spacer" presStyleCnt="0"/>
      <dgm:spPr/>
    </dgm:pt>
    <dgm:pt modelId="{1780BE49-C0C7-4D9E-8434-6A651B632790}" type="pres">
      <dgm:prSet presAssocID="{BBF22F42-7943-42E8-8936-60A8DB457A1E}" presName="parentText" presStyleLbl="node1" presStyleIdx="2" presStyleCnt="6">
        <dgm:presLayoutVars>
          <dgm:chMax val="0"/>
          <dgm:bulletEnabled val="1"/>
        </dgm:presLayoutVars>
      </dgm:prSet>
      <dgm:spPr/>
    </dgm:pt>
    <dgm:pt modelId="{04A2110B-D111-4AD4-B3EA-8332C20606B7}" type="pres">
      <dgm:prSet presAssocID="{F40FEE70-7662-4670-ABDA-499FFFE5B789}" presName="spacer" presStyleCnt="0"/>
      <dgm:spPr/>
    </dgm:pt>
    <dgm:pt modelId="{3C7B08EC-CFF2-459E-B47B-AC3F31331C2A}" type="pres">
      <dgm:prSet presAssocID="{FFD02C03-9E5C-433D-8D5B-D12665F2104A}" presName="parentText" presStyleLbl="node1" presStyleIdx="3" presStyleCnt="6">
        <dgm:presLayoutVars>
          <dgm:chMax val="0"/>
          <dgm:bulletEnabled val="1"/>
        </dgm:presLayoutVars>
      </dgm:prSet>
      <dgm:spPr/>
    </dgm:pt>
    <dgm:pt modelId="{EF097D3D-8E4A-4FED-8B45-D57D24A55BB7}" type="pres">
      <dgm:prSet presAssocID="{0D5858BA-7169-4A66-9C47-08DEEE9E05D1}" presName="spacer" presStyleCnt="0"/>
      <dgm:spPr/>
    </dgm:pt>
    <dgm:pt modelId="{81F30460-8C4F-4AE6-9AB5-1577CCACB5F7}" type="pres">
      <dgm:prSet presAssocID="{0211EB57-32EA-436A-B5BA-FAD5A5141A87}" presName="parentText" presStyleLbl="node1" presStyleIdx="4" presStyleCnt="6">
        <dgm:presLayoutVars>
          <dgm:chMax val="0"/>
          <dgm:bulletEnabled val="1"/>
        </dgm:presLayoutVars>
      </dgm:prSet>
      <dgm:spPr/>
    </dgm:pt>
    <dgm:pt modelId="{5592A7C5-D314-492C-9B41-BD3FAF020BCA}" type="pres">
      <dgm:prSet presAssocID="{21973723-1347-4B54-881A-6A65A7427091}" presName="spacer" presStyleCnt="0"/>
      <dgm:spPr/>
    </dgm:pt>
    <dgm:pt modelId="{04326B0A-A525-43C5-AE55-55F680E92113}" type="pres">
      <dgm:prSet presAssocID="{5A91BCAE-6A4B-46CF-BC25-DA05F22A6C5A}" presName="parentText" presStyleLbl="node1" presStyleIdx="5" presStyleCnt="6">
        <dgm:presLayoutVars>
          <dgm:chMax val="0"/>
          <dgm:bulletEnabled val="1"/>
        </dgm:presLayoutVars>
      </dgm:prSet>
      <dgm:spPr/>
    </dgm:pt>
  </dgm:ptLst>
  <dgm:cxnLst>
    <dgm:cxn modelId="{07348711-086F-4885-AD87-A9224F48AC68}" type="presOf" srcId="{5A91BCAE-6A4B-46CF-BC25-DA05F22A6C5A}" destId="{04326B0A-A525-43C5-AE55-55F680E92113}" srcOrd="0" destOrd="0" presId="urn:microsoft.com/office/officeart/2005/8/layout/vList2"/>
    <dgm:cxn modelId="{76F34C19-7F46-4F06-8A4C-0A9A2671E967}" type="presOf" srcId="{0211EB57-32EA-436A-B5BA-FAD5A5141A87}" destId="{81F30460-8C4F-4AE6-9AB5-1577CCACB5F7}" srcOrd="0" destOrd="0" presId="urn:microsoft.com/office/officeart/2005/8/layout/vList2"/>
    <dgm:cxn modelId="{AA47593B-2349-4393-A9DA-88861C1DF2E9}" srcId="{82980F3E-699A-48C0-AB5F-76EAC407C4AC}" destId="{504E4930-B7ED-4ADF-B17F-37DA6D904A7E}" srcOrd="0" destOrd="0" parTransId="{A2AF2AC4-A959-463D-B85A-059E1BACF9FC}" sibTransId="{5F6E1917-0981-4393-AF6A-47C69F856811}"/>
    <dgm:cxn modelId="{D2D6C13D-32D4-4172-BAB8-323FBDD5D580}" type="presOf" srcId="{FFD02C03-9E5C-433D-8D5B-D12665F2104A}" destId="{3C7B08EC-CFF2-459E-B47B-AC3F31331C2A}" srcOrd="0" destOrd="0" presId="urn:microsoft.com/office/officeart/2005/8/layout/vList2"/>
    <dgm:cxn modelId="{DAC96F5E-7915-46D0-8250-DF0D950F37C5}" type="presOf" srcId="{1E9EB66C-0293-441B-BDE1-3D45EB75A95A}" destId="{D3D57837-0B4D-4890-B6E5-31A2B56D2DE8}" srcOrd="0" destOrd="0" presId="urn:microsoft.com/office/officeart/2005/8/layout/vList2"/>
    <dgm:cxn modelId="{A37FE246-709D-44EC-88EA-9372C295F5BC}" srcId="{82980F3E-699A-48C0-AB5F-76EAC407C4AC}" destId="{BBF22F42-7943-42E8-8936-60A8DB457A1E}" srcOrd="2" destOrd="0" parTransId="{37FEA41C-3D95-424A-8B0E-0C1232162D76}" sibTransId="{F40FEE70-7662-4670-ABDA-499FFFE5B789}"/>
    <dgm:cxn modelId="{1F897967-4606-4303-9085-8FFAE8989289}" type="presOf" srcId="{BBF22F42-7943-42E8-8936-60A8DB457A1E}" destId="{1780BE49-C0C7-4D9E-8434-6A651B632790}" srcOrd="0" destOrd="0" presId="urn:microsoft.com/office/officeart/2005/8/layout/vList2"/>
    <dgm:cxn modelId="{65237172-B21F-4F05-8577-64E71DF2F5F3}" srcId="{82980F3E-699A-48C0-AB5F-76EAC407C4AC}" destId="{5A91BCAE-6A4B-46CF-BC25-DA05F22A6C5A}" srcOrd="5" destOrd="0" parTransId="{14CB9491-E3AC-4CCB-93DC-CC06611A964B}" sibTransId="{707E69EA-9436-4F36-8AAE-069DE08637DA}"/>
    <dgm:cxn modelId="{63756257-8737-4EB4-8F45-13C0B8FFDB99}" srcId="{82980F3E-699A-48C0-AB5F-76EAC407C4AC}" destId="{0211EB57-32EA-436A-B5BA-FAD5A5141A87}" srcOrd="4" destOrd="0" parTransId="{BD199295-B937-499D-85A5-823E9B6DF996}" sibTransId="{21973723-1347-4B54-881A-6A65A7427091}"/>
    <dgm:cxn modelId="{3C95BE9D-DBA1-4372-8EC2-7D9A242CB424}" type="presOf" srcId="{504E4930-B7ED-4ADF-B17F-37DA6D904A7E}" destId="{0E30E2E0-EB48-4882-B7A0-50FAFD8549D9}" srcOrd="0" destOrd="0" presId="urn:microsoft.com/office/officeart/2005/8/layout/vList2"/>
    <dgm:cxn modelId="{5CF020AC-4AC8-466E-9A25-BFC47D4E5CCB}" srcId="{82980F3E-699A-48C0-AB5F-76EAC407C4AC}" destId="{FFD02C03-9E5C-433D-8D5B-D12665F2104A}" srcOrd="3" destOrd="0" parTransId="{2A6A4DEC-39B2-4602-86B8-88F317A0E897}" sibTransId="{0D5858BA-7169-4A66-9C47-08DEEE9E05D1}"/>
    <dgm:cxn modelId="{D4446AEA-4460-4B84-8169-9B5EA0C864E4}" srcId="{82980F3E-699A-48C0-AB5F-76EAC407C4AC}" destId="{1E9EB66C-0293-441B-BDE1-3D45EB75A95A}" srcOrd="1" destOrd="0" parTransId="{FB887553-9601-4452-972C-54BD55C9C97D}" sibTransId="{2F258D8D-2FA6-4010-8027-8D22E2DCFB72}"/>
    <dgm:cxn modelId="{F3EF61F0-7804-4320-8FBC-F978D72BB10B}" type="presOf" srcId="{82980F3E-699A-48C0-AB5F-76EAC407C4AC}" destId="{E08E594E-A2EE-4B3C-B5F1-96063AA837D1}" srcOrd="0" destOrd="0" presId="urn:microsoft.com/office/officeart/2005/8/layout/vList2"/>
    <dgm:cxn modelId="{673FB1EB-5957-4101-9F44-58C595823C07}" type="presParOf" srcId="{E08E594E-A2EE-4B3C-B5F1-96063AA837D1}" destId="{0E30E2E0-EB48-4882-B7A0-50FAFD8549D9}" srcOrd="0" destOrd="0" presId="urn:microsoft.com/office/officeart/2005/8/layout/vList2"/>
    <dgm:cxn modelId="{482D9692-676E-444A-82A6-EC2C4282C631}" type="presParOf" srcId="{E08E594E-A2EE-4B3C-B5F1-96063AA837D1}" destId="{963F8F4F-1F24-4954-88D6-51470BDDE904}" srcOrd="1" destOrd="0" presId="urn:microsoft.com/office/officeart/2005/8/layout/vList2"/>
    <dgm:cxn modelId="{46684A81-359A-4003-8407-A22014371636}" type="presParOf" srcId="{E08E594E-A2EE-4B3C-B5F1-96063AA837D1}" destId="{D3D57837-0B4D-4890-B6E5-31A2B56D2DE8}" srcOrd="2" destOrd="0" presId="urn:microsoft.com/office/officeart/2005/8/layout/vList2"/>
    <dgm:cxn modelId="{0F95BF02-56F2-4F52-AED0-CD2B7EA53155}" type="presParOf" srcId="{E08E594E-A2EE-4B3C-B5F1-96063AA837D1}" destId="{805D5C1E-09EF-473A-B8BD-A047DA4A8B0D}" srcOrd="3" destOrd="0" presId="urn:microsoft.com/office/officeart/2005/8/layout/vList2"/>
    <dgm:cxn modelId="{B7F8F8EA-FB0E-4E5D-AE9D-7C928328FD91}" type="presParOf" srcId="{E08E594E-A2EE-4B3C-B5F1-96063AA837D1}" destId="{1780BE49-C0C7-4D9E-8434-6A651B632790}" srcOrd="4" destOrd="0" presId="urn:microsoft.com/office/officeart/2005/8/layout/vList2"/>
    <dgm:cxn modelId="{DEC1F726-BF21-4C56-9355-FE2EBE6335D7}" type="presParOf" srcId="{E08E594E-A2EE-4B3C-B5F1-96063AA837D1}" destId="{04A2110B-D111-4AD4-B3EA-8332C20606B7}" srcOrd="5" destOrd="0" presId="urn:microsoft.com/office/officeart/2005/8/layout/vList2"/>
    <dgm:cxn modelId="{77B6297F-3FD3-4A47-A138-31098A5074D8}" type="presParOf" srcId="{E08E594E-A2EE-4B3C-B5F1-96063AA837D1}" destId="{3C7B08EC-CFF2-459E-B47B-AC3F31331C2A}" srcOrd="6" destOrd="0" presId="urn:microsoft.com/office/officeart/2005/8/layout/vList2"/>
    <dgm:cxn modelId="{CD295B48-C6E8-4236-A379-3A32447CF9B7}" type="presParOf" srcId="{E08E594E-A2EE-4B3C-B5F1-96063AA837D1}" destId="{EF097D3D-8E4A-4FED-8B45-D57D24A55BB7}" srcOrd="7" destOrd="0" presId="urn:microsoft.com/office/officeart/2005/8/layout/vList2"/>
    <dgm:cxn modelId="{0BCA0953-CF43-40B1-8025-A94FBFDEC1DE}" type="presParOf" srcId="{E08E594E-A2EE-4B3C-B5F1-96063AA837D1}" destId="{81F30460-8C4F-4AE6-9AB5-1577CCACB5F7}" srcOrd="8" destOrd="0" presId="urn:microsoft.com/office/officeart/2005/8/layout/vList2"/>
    <dgm:cxn modelId="{A499EAA6-5C24-44C6-90A5-95F586B2A8C1}" type="presParOf" srcId="{E08E594E-A2EE-4B3C-B5F1-96063AA837D1}" destId="{5592A7C5-D314-492C-9B41-BD3FAF020BCA}" srcOrd="9" destOrd="0" presId="urn:microsoft.com/office/officeart/2005/8/layout/vList2"/>
    <dgm:cxn modelId="{780FCBFD-D11D-43B2-A032-F012A2FD11D4}" type="presParOf" srcId="{E08E594E-A2EE-4B3C-B5F1-96063AA837D1}" destId="{04326B0A-A525-43C5-AE55-55F680E92113}"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4BBD25-7BC6-4454-B4A4-0D826241257D}"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42DC37EC-A064-4F57-9185-FC068C6C8020}">
      <dgm:prSet/>
      <dgm:spPr>
        <a:solidFill>
          <a:srgbClr val="548235"/>
        </a:solidFill>
      </dgm:spPr>
      <dgm:t>
        <a:bodyPr/>
        <a:lstStyle/>
        <a:p>
          <a:pPr algn="ctr" rtl="0"/>
          <a:endParaRPr lang="en-US" b="1" dirty="0"/>
        </a:p>
      </dgm:t>
    </dgm:pt>
    <dgm:pt modelId="{52A43BC5-9926-4FF6-807D-24191CC710F6}" type="parTrans" cxnId="{2E52CC0D-0F38-40FB-82D9-A5AF43E79838}">
      <dgm:prSet/>
      <dgm:spPr/>
      <dgm:t>
        <a:bodyPr/>
        <a:lstStyle/>
        <a:p>
          <a:endParaRPr lang="en-US"/>
        </a:p>
      </dgm:t>
    </dgm:pt>
    <dgm:pt modelId="{70CAB955-E320-4746-810E-F8FFBAE4FB4C}" type="sibTrans" cxnId="{2E52CC0D-0F38-40FB-82D9-A5AF43E79838}">
      <dgm:prSet/>
      <dgm:spPr/>
      <dgm:t>
        <a:bodyPr/>
        <a:lstStyle/>
        <a:p>
          <a:endParaRPr lang="en-US"/>
        </a:p>
      </dgm:t>
    </dgm:pt>
    <dgm:pt modelId="{40F9907C-8F0C-47CC-BDEA-83C0AA8A357D}" type="pres">
      <dgm:prSet presAssocID="{FD4BBD25-7BC6-4454-B4A4-0D826241257D}" presName="linear" presStyleCnt="0">
        <dgm:presLayoutVars>
          <dgm:animLvl val="lvl"/>
          <dgm:resizeHandles val="exact"/>
        </dgm:presLayoutVars>
      </dgm:prSet>
      <dgm:spPr/>
    </dgm:pt>
    <dgm:pt modelId="{432BDD44-DD2B-4D4D-8D82-84F34F2221D3}" type="pres">
      <dgm:prSet presAssocID="{42DC37EC-A064-4F57-9185-FC068C6C8020}" presName="parentText" presStyleLbl="node1" presStyleIdx="0" presStyleCnt="1">
        <dgm:presLayoutVars>
          <dgm:chMax val="0"/>
          <dgm:bulletEnabled val="1"/>
        </dgm:presLayoutVars>
      </dgm:prSet>
      <dgm:spPr/>
    </dgm:pt>
  </dgm:ptLst>
  <dgm:cxnLst>
    <dgm:cxn modelId="{2E52CC0D-0F38-40FB-82D9-A5AF43E79838}" srcId="{FD4BBD25-7BC6-4454-B4A4-0D826241257D}" destId="{42DC37EC-A064-4F57-9185-FC068C6C8020}" srcOrd="0" destOrd="0" parTransId="{52A43BC5-9926-4FF6-807D-24191CC710F6}" sibTransId="{70CAB955-E320-4746-810E-F8FFBAE4FB4C}"/>
    <dgm:cxn modelId="{CF733929-3B6B-4D7B-8C07-7CDD9C3E9ED7}" type="presOf" srcId="{FD4BBD25-7BC6-4454-B4A4-0D826241257D}" destId="{40F9907C-8F0C-47CC-BDEA-83C0AA8A357D}" srcOrd="0" destOrd="0" presId="urn:microsoft.com/office/officeart/2005/8/layout/vList2"/>
    <dgm:cxn modelId="{0A1924EE-7DA4-465A-AE68-B09977D22F89}" type="presOf" srcId="{42DC37EC-A064-4F57-9185-FC068C6C8020}" destId="{432BDD44-DD2B-4D4D-8D82-84F34F2221D3}" srcOrd="0" destOrd="0" presId="urn:microsoft.com/office/officeart/2005/8/layout/vList2"/>
    <dgm:cxn modelId="{7E898F0F-BEAB-48FD-8697-26AFCDF3F3D0}" type="presParOf" srcId="{40F9907C-8F0C-47CC-BDEA-83C0AA8A357D}" destId="{432BDD44-DD2B-4D4D-8D82-84F34F2221D3}"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980F3E-699A-48C0-AB5F-76EAC407C4A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E9EB66C-0293-441B-BDE1-3D45EB75A95A}">
      <dgm:prSet/>
      <dgm:spPr/>
      <dgm:t>
        <a:bodyPr/>
        <a:lstStyle/>
        <a:p>
          <a:pPr rtl="0"/>
          <a:endParaRPr lang="en-US" dirty="0"/>
        </a:p>
      </dgm:t>
    </dgm:pt>
    <dgm:pt modelId="{FB887553-9601-4452-972C-54BD55C9C97D}" type="parTrans" cxnId="{D4446AEA-4460-4B84-8169-9B5EA0C864E4}">
      <dgm:prSet/>
      <dgm:spPr/>
      <dgm:t>
        <a:bodyPr/>
        <a:lstStyle/>
        <a:p>
          <a:endParaRPr lang="en-US"/>
        </a:p>
      </dgm:t>
    </dgm:pt>
    <dgm:pt modelId="{2F258D8D-2FA6-4010-8027-8D22E2DCFB72}" type="sibTrans" cxnId="{D4446AEA-4460-4B84-8169-9B5EA0C864E4}">
      <dgm:prSet/>
      <dgm:spPr/>
      <dgm:t>
        <a:bodyPr/>
        <a:lstStyle/>
        <a:p>
          <a:endParaRPr lang="en-US"/>
        </a:p>
      </dgm:t>
    </dgm:pt>
    <dgm:pt modelId="{BBF22F42-7943-42E8-8936-60A8DB457A1E}">
      <dgm:prSet/>
      <dgm:spPr/>
      <dgm:t>
        <a:bodyPr/>
        <a:lstStyle/>
        <a:p>
          <a:pPr rtl="0"/>
          <a:endParaRPr lang="en-US" dirty="0"/>
        </a:p>
      </dgm:t>
    </dgm:pt>
    <dgm:pt modelId="{37FEA41C-3D95-424A-8B0E-0C1232162D76}" type="parTrans" cxnId="{A37FE246-709D-44EC-88EA-9372C295F5BC}">
      <dgm:prSet/>
      <dgm:spPr/>
      <dgm:t>
        <a:bodyPr/>
        <a:lstStyle/>
        <a:p>
          <a:endParaRPr lang="en-US"/>
        </a:p>
      </dgm:t>
    </dgm:pt>
    <dgm:pt modelId="{F40FEE70-7662-4670-ABDA-499FFFE5B789}" type="sibTrans" cxnId="{A37FE246-709D-44EC-88EA-9372C295F5BC}">
      <dgm:prSet/>
      <dgm:spPr/>
      <dgm:t>
        <a:bodyPr/>
        <a:lstStyle/>
        <a:p>
          <a:endParaRPr lang="en-US"/>
        </a:p>
      </dgm:t>
    </dgm:pt>
    <dgm:pt modelId="{FFD02C03-9E5C-433D-8D5B-D12665F2104A}">
      <dgm:prSet/>
      <dgm:spPr/>
      <dgm:t>
        <a:bodyPr/>
        <a:lstStyle/>
        <a:p>
          <a:pPr rtl="0"/>
          <a:endParaRPr lang="en-US" dirty="0"/>
        </a:p>
      </dgm:t>
    </dgm:pt>
    <dgm:pt modelId="{2A6A4DEC-39B2-4602-86B8-88F317A0E897}" type="parTrans" cxnId="{5CF020AC-4AC8-466E-9A25-BFC47D4E5CCB}">
      <dgm:prSet/>
      <dgm:spPr/>
      <dgm:t>
        <a:bodyPr/>
        <a:lstStyle/>
        <a:p>
          <a:endParaRPr lang="en-US"/>
        </a:p>
      </dgm:t>
    </dgm:pt>
    <dgm:pt modelId="{0D5858BA-7169-4A66-9C47-08DEEE9E05D1}" type="sibTrans" cxnId="{5CF020AC-4AC8-466E-9A25-BFC47D4E5CCB}">
      <dgm:prSet/>
      <dgm:spPr/>
      <dgm:t>
        <a:bodyPr/>
        <a:lstStyle/>
        <a:p>
          <a:endParaRPr lang="en-US"/>
        </a:p>
      </dgm:t>
    </dgm:pt>
    <dgm:pt modelId="{0211EB57-32EA-436A-B5BA-FAD5A5141A87}">
      <dgm:prSet/>
      <dgm:spPr/>
      <dgm:t>
        <a:bodyPr/>
        <a:lstStyle/>
        <a:p>
          <a:pPr rtl="0"/>
          <a:endParaRPr lang="en-US" b="1" dirty="0"/>
        </a:p>
      </dgm:t>
    </dgm:pt>
    <dgm:pt modelId="{BD199295-B937-499D-85A5-823E9B6DF996}" type="parTrans" cxnId="{63756257-8737-4EB4-8F45-13C0B8FFDB99}">
      <dgm:prSet/>
      <dgm:spPr/>
      <dgm:t>
        <a:bodyPr/>
        <a:lstStyle/>
        <a:p>
          <a:endParaRPr lang="en-US"/>
        </a:p>
      </dgm:t>
    </dgm:pt>
    <dgm:pt modelId="{21973723-1347-4B54-881A-6A65A7427091}" type="sibTrans" cxnId="{63756257-8737-4EB4-8F45-13C0B8FFDB99}">
      <dgm:prSet/>
      <dgm:spPr/>
      <dgm:t>
        <a:bodyPr/>
        <a:lstStyle/>
        <a:p>
          <a:endParaRPr lang="en-US"/>
        </a:p>
      </dgm:t>
    </dgm:pt>
    <dgm:pt modelId="{5A91BCAE-6A4B-46CF-BC25-DA05F22A6C5A}">
      <dgm:prSet/>
      <dgm:spPr/>
      <dgm:t>
        <a:bodyPr/>
        <a:lstStyle/>
        <a:p>
          <a:pPr rtl="0"/>
          <a:endParaRPr lang="en-US" dirty="0"/>
        </a:p>
      </dgm:t>
    </dgm:pt>
    <dgm:pt modelId="{14CB9491-E3AC-4CCB-93DC-CC06611A964B}" type="parTrans" cxnId="{65237172-B21F-4F05-8577-64E71DF2F5F3}">
      <dgm:prSet/>
      <dgm:spPr/>
      <dgm:t>
        <a:bodyPr/>
        <a:lstStyle/>
        <a:p>
          <a:endParaRPr lang="en-US"/>
        </a:p>
      </dgm:t>
    </dgm:pt>
    <dgm:pt modelId="{707E69EA-9436-4F36-8AAE-069DE08637DA}" type="sibTrans" cxnId="{65237172-B21F-4F05-8577-64E71DF2F5F3}">
      <dgm:prSet/>
      <dgm:spPr/>
      <dgm:t>
        <a:bodyPr/>
        <a:lstStyle/>
        <a:p>
          <a:endParaRPr lang="en-US"/>
        </a:p>
      </dgm:t>
    </dgm:pt>
    <dgm:pt modelId="{83344ED8-E5C5-499C-ACCC-80FDB0ECE9A6}">
      <dgm:prSet phldr="0"/>
      <dgm:spPr/>
      <dgm:t>
        <a:bodyPr/>
        <a:lstStyle/>
        <a:p>
          <a:pPr rtl="0"/>
          <a:endParaRPr lang="en-US" b="1" dirty="0">
            <a:latin typeface="Arial" panose="020B0604020202020204"/>
          </a:endParaRPr>
        </a:p>
      </dgm:t>
    </dgm:pt>
    <dgm:pt modelId="{C38A5CBF-BEA8-4D56-8659-9EE6D7548C2F}" type="parTrans" cxnId="{06BB4EF0-1747-41EE-B4F7-B6B189AE03F1}">
      <dgm:prSet/>
      <dgm:spPr/>
      <dgm:t>
        <a:bodyPr/>
        <a:lstStyle/>
        <a:p>
          <a:endParaRPr lang="en-US"/>
        </a:p>
      </dgm:t>
    </dgm:pt>
    <dgm:pt modelId="{9A33D3CD-A50D-443F-B44F-922FBC5BF5F5}" type="sibTrans" cxnId="{06BB4EF0-1747-41EE-B4F7-B6B189AE03F1}">
      <dgm:prSet/>
      <dgm:spPr/>
      <dgm:t>
        <a:bodyPr/>
        <a:lstStyle/>
        <a:p>
          <a:endParaRPr lang="en-US"/>
        </a:p>
      </dgm:t>
    </dgm:pt>
    <dgm:pt modelId="{504E4930-B7ED-4ADF-B17F-37DA6D904A7E}">
      <dgm:prSet/>
      <dgm:spPr/>
      <dgm:t>
        <a:bodyPr/>
        <a:lstStyle/>
        <a:p>
          <a:pPr rtl="0"/>
          <a:endParaRPr lang="en-US"/>
        </a:p>
      </dgm:t>
    </dgm:pt>
    <dgm:pt modelId="{A2AF2AC4-A959-463D-B85A-059E1BACF9FC}" type="parTrans" cxnId="{70AE661C-F914-4ADF-9376-AD6CA8572877}">
      <dgm:prSet/>
      <dgm:spPr/>
      <dgm:t>
        <a:bodyPr/>
        <a:lstStyle/>
        <a:p>
          <a:endParaRPr lang="en-US"/>
        </a:p>
      </dgm:t>
    </dgm:pt>
    <dgm:pt modelId="{5F6E1917-0981-4393-AF6A-47C69F856811}" type="sibTrans" cxnId="{70AE661C-F914-4ADF-9376-AD6CA8572877}">
      <dgm:prSet/>
      <dgm:spPr/>
      <dgm:t>
        <a:bodyPr/>
        <a:lstStyle/>
        <a:p>
          <a:endParaRPr lang="en-US"/>
        </a:p>
      </dgm:t>
    </dgm:pt>
    <dgm:pt modelId="{E0C7F632-5C4E-459E-B4EF-9F0632C47322}">
      <dgm:prSet phldr="0"/>
      <dgm:spPr/>
      <dgm:t>
        <a:bodyPr/>
        <a:lstStyle/>
        <a:p>
          <a:pPr rtl="0"/>
          <a:endParaRPr lang="en-US" b="1" dirty="0">
            <a:latin typeface="Arial" panose="020B0604020202020204"/>
          </a:endParaRPr>
        </a:p>
      </dgm:t>
    </dgm:pt>
    <dgm:pt modelId="{A54C7C0A-1442-44BA-BBFB-B8616AA95DAA}" type="parTrans" cxnId="{2155CBA9-966B-40FE-A5B4-08448F7F35F4}">
      <dgm:prSet/>
      <dgm:spPr/>
      <dgm:t>
        <a:bodyPr/>
        <a:lstStyle/>
        <a:p>
          <a:endParaRPr lang="en-US"/>
        </a:p>
      </dgm:t>
    </dgm:pt>
    <dgm:pt modelId="{2DBCE2EB-204D-4164-B0EB-9AD5AE15D100}" type="sibTrans" cxnId="{2155CBA9-966B-40FE-A5B4-08448F7F35F4}">
      <dgm:prSet/>
      <dgm:spPr/>
      <dgm:t>
        <a:bodyPr/>
        <a:lstStyle/>
        <a:p>
          <a:endParaRPr lang="en-US"/>
        </a:p>
      </dgm:t>
    </dgm:pt>
    <dgm:pt modelId="{E08E594E-A2EE-4B3C-B5F1-96063AA837D1}" type="pres">
      <dgm:prSet presAssocID="{82980F3E-699A-48C0-AB5F-76EAC407C4AC}" presName="linear" presStyleCnt="0">
        <dgm:presLayoutVars>
          <dgm:animLvl val="lvl"/>
          <dgm:resizeHandles val="exact"/>
        </dgm:presLayoutVars>
      </dgm:prSet>
      <dgm:spPr/>
    </dgm:pt>
    <dgm:pt modelId="{0E30E2E0-EB48-4882-B7A0-50FAFD8549D9}" type="pres">
      <dgm:prSet presAssocID="{504E4930-B7ED-4ADF-B17F-37DA6D904A7E}" presName="parentText" presStyleLbl="node1" presStyleIdx="0" presStyleCnt="8" custLinFactNeighborY="-96176">
        <dgm:presLayoutVars>
          <dgm:chMax val="0"/>
          <dgm:bulletEnabled val="1"/>
        </dgm:presLayoutVars>
      </dgm:prSet>
      <dgm:spPr/>
    </dgm:pt>
    <dgm:pt modelId="{963F8F4F-1F24-4954-88D6-51470BDDE904}" type="pres">
      <dgm:prSet presAssocID="{5F6E1917-0981-4393-AF6A-47C69F856811}" presName="spacer" presStyleCnt="0"/>
      <dgm:spPr/>
    </dgm:pt>
    <dgm:pt modelId="{D3D57837-0B4D-4890-B6E5-31A2B56D2DE8}" type="pres">
      <dgm:prSet presAssocID="{1E9EB66C-0293-441B-BDE1-3D45EB75A95A}" presName="parentText" presStyleLbl="node1" presStyleIdx="1" presStyleCnt="8" custLinFactNeighborY="40497">
        <dgm:presLayoutVars>
          <dgm:chMax val="0"/>
          <dgm:bulletEnabled val="1"/>
        </dgm:presLayoutVars>
      </dgm:prSet>
      <dgm:spPr/>
    </dgm:pt>
    <dgm:pt modelId="{805D5C1E-09EF-473A-B8BD-A047DA4A8B0D}" type="pres">
      <dgm:prSet presAssocID="{2F258D8D-2FA6-4010-8027-8D22E2DCFB72}" presName="spacer" presStyleCnt="0"/>
      <dgm:spPr/>
    </dgm:pt>
    <dgm:pt modelId="{1780BE49-C0C7-4D9E-8434-6A651B632790}" type="pres">
      <dgm:prSet presAssocID="{BBF22F42-7943-42E8-8936-60A8DB457A1E}" presName="parentText" presStyleLbl="node1" presStyleIdx="2" presStyleCnt="8" custLinFactNeighborY="40497">
        <dgm:presLayoutVars>
          <dgm:chMax val="0"/>
          <dgm:bulletEnabled val="1"/>
        </dgm:presLayoutVars>
      </dgm:prSet>
      <dgm:spPr/>
    </dgm:pt>
    <dgm:pt modelId="{04A2110B-D111-4AD4-B3EA-8332C20606B7}" type="pres">
      <dgm:prSet presAssocID="{F40FEE70-7662-4670-ABDA-499FFFE5B789}" presName="spacer" presStyleCnt="0"/>
      <dgm:spPr/>
    </dgm:pt>
    <dgm:pt modelId="{3C7B08EC-CFF2-459E-B47B-AC3F31331C2A}" type="pres">
      <dgm:prSet presAssocID="{FFD02C03-9E5C-433D-8D5B-D12665F2104A}" presName="parentText" presStyleLbl="node1" presStyleIdx="3" presStyleCnt="8" custLinFactNeighborY="40497">
        <dgm:presLayoutVars>
          <dgm:chMax val="0"/>
          <dgm:bulletEnabled val="1"/>
        </dgm:presLayoutVars>
      </dgm:prSet>
      <dgm:spPr/>
    </dgm:pt>
    <dgm:pt modelId="{EF097D3D-8E4A-4FED-8B45-D57D24A55BB7}" type="pres">
      <dgm:prSet presAssocID="{0D5858BA-7169-4A66-9C47-08DEEE9E05D1}" presName="spacer" presStyleCnt="0"/>
      <dgm:spPr/>
    </dgm:pt>
    <dgm:pt modelId="{81F30460-8C4F-4AE6-9AB5-1577CCACB5F7}" type="pres">
      <dgm:prSet presAssocID="{0211EB57-32EA-436A-B5BA-FAD5A5141A87}" presName="parentText" presStyleLbl="node1" presStyleIdx="4" presStyleCnt="8" custLinFactNeighborY="40497">
        <dgm:presLayoutVars>
          <dgm:chMax val="0"/>
          <dgm:bulletEnabled val="1"/>
        </dgm:presLayoutVars>
      </dgm:prSet>
      <dgm:spPr/>
    </dgm:pt>
    <dgm:pt modelId="{5592A7C5-D314-492C-9B41-BD3FAF020BCA}" type="pres">
      <dgm:prSet presAssocID="{21973723-1347-4B54-881A-6A65A7427091}" presName="spacer" presStyleCnt="0"/>
      <dgm:spPr/>
    </dgm:pt>
    <dgm:pt modelId="{04326B0A-A525-43C5-AE55-55F680E92113}" type="pres">
      <dgm:prSet presAssocID="{5A91BCAE-6A4B-46CF-BC25-DA05F22A6C5A}" presName="parentText" presStyleLbl="node1" presStyleIdx="5" presStyleCnt="8" custLinFactNeighborY="40497">
        <dgm:presLayoutVars>
          <dgm:chMax val="0"/>
          <dgm:bulletEnabled val="1"/>
        </dgm:presLayoutVars>
      </dgm:prSet>
      <dgm:spPr/>
    </dgm:pt>
    <dgm:pt modelId="{1CBD7AB7-4AAF-4AC9-BA42-4FA9D391A05A}" type="pres">
      <dgm:prSet presAssocID="{707E69EA-9436-4F36-8AAE-069DE08637DA}" presName="spacer" presStyleCnt="0"/>
      <dgm:spPr/>
    </dgm:pt>
    <dgm:pt modelId="{A9494C88-48E7-492C-AD58-5C4454EF8330}" type="pres">
      <dgm:prSet presAssocID="{83344ED8-E5C5-499C-ACCC-80FDB0ECE9A6}" presName="parentText" presStyleLbl="node1" presStyleIdx="6" presStyleCnt="8" custLinFactNeighborY="40497">
        <dgm:presLayoutVars>
          <dgm:chMax val="0"/>
          <dgm:bulletEnabled val="1"/>
        </dgm:presLayoutVars>
      </dgm:prSet>
      <dgm:spPr/>
    </dgm:pt>
    <dgm:pt modelId="{34233B50-6150-40A5-AE78-641543B37E7A}" type="pres">
      <dgm:prSet presAssocID="{9A33D3CD-A50D-443F-B44F-922FBC5BF5F5}" presName="spacer" presStyleCnt="0"/>
      <dgm:spPr/>
    </dgm:pt>
    <dgm:pt modelId="{379E9276-2C67-4095-B172-6FB23D3A9DF7}" type="pres">
      <dgm:prSet presAssocID="{E0C7F632-5C4E-459E-B4EF-9F0632C47322}" presName="parentText" presStyleLbl="node1" presStyleIdx="7" presStyleCnt="8" custLinFactNeighborY="40497">
        <dgm:presLayoutVars>
          <dgm:chMax val="0"/>
          <dgm:bulletEnabled val="1"/>
        </dgm:presLayoutVars>
      </dgm:prSet>
      <dgm:spPr/>
    </dgm:pt>
  </dgm:ptLst>
  <dgm:cxnLst>
    <dgm:cxn modelId="{81342501-EEAB-4256-ABB6-17B3502438E3}" type="presOf" srcId="{FFD02C03-9E5C-433D-8D5B-D12665F2104A}" destId="{3C7B08EC-CFF2-459E-B47B-AC3F31331C2A}" srcOrd="0" destOrd="0" presId="urn:microsoft.com/office/officeart/2005/8/layout/vList2"/>
    <dgm:cxn modelId="{70AE661C-F914-4ADF-9376-AD6CA8572877}" srcId="{82980F3E-699A-48C0-AB5F-76EAC407C4AC}" destId="{504E4930-B7ED-4ADF-B17F-37DA6D904A7E}" srcOrd="0" destOrd="0" parTransId="{A2AF2AC4-A959-463D-B85A-059E1BACF9FC}" sibTransId="{5F6E1917-0981-4393-AF6A-47C69F856811}"/>
    <dgm:cxn modelId="{B25B5042-B521-4BEF-9537-33A02FB94615}" type="presOf" srcId="{83344ED8-E5C5-499C-ACCC-80FDB0ECE9A6}" destId="{A9494C88-48E7-492C-AD58-5C4454EF8330}" srcOrd="0" destOrd="0" presId="urn:microsoft.com/office/officeart/2005/8/layout/vList2"/>
    <dgm:cxn modelId="{246A9642-3BDF-455D-A72C-930FD5990790}" type="presOf" srcId="{1E9EB66C-0293-441B-BDE1-3D45EB75A95A}" destId="{D3D57837-0B4D-4890-B6E5-31A2B56D2DE8}" srcOrd="0" destOrd="0" presId="urn:microsoft.com/office/officeart/2005/8/layout/vList2"/>
    <dgm:cxn modelId="{A37FE246-709D-44EC-88EA-9372C295F5BC}" srcId="{82980F3E-699A-48C0-AB5F-76EAC407C4AC}" destId="{BBF22F42-7943-42E8-8936-60A8DB457A1E}" srcOrd="2" destOrd="0" parTransId="{37FEA41C-3D95-424A-8B0E-0C1232162D76}" sibTransId="{F40FEE70-7662-4670-ABDA-499FFFE5B789}"/>
    <dgm:cxn modelId="{65237172-B21F-4F05-8577-64E71DF2F5F3}" srcId="{82980F3E-699A-48C0-AB5F-76EAC407C4AC}" destId="{5A91BCAE-6A4B-46CF-BC25-DA05F22A6C5A}" srcOrd="5" destOrd="0" parTransId="{14CB9491-E3AC-4CCB-93DC-CC06611A964B}" sibTransId="{707E69EA-9436-4F36-8AAE-069DE08637DA}"/>
    <dgm:cxn modelId="{63756257-8737-4EB4-8F45-13C0B8FFDB99}" srcId="{82980F3E-699A-48C0-AB5F-76EAC407C4AC}" destId="{0211EB57-32EA-436A-B5BA-FAD5A5141A87}" srcOrd="4" destOrd="0" parTransId="{BD199295-B937-499D-85A5-823E9B6DF996}" sibTransId="{21973723-1347-4B54-881A-6A65A7427091}"/>
    <dgm:cxn modelId="{71113679-C004-4C13-BCE2-A2775B0A4F79}" type="presOf" srcId="{0211EB57-32EA-436A-B5BA-FAD5A5141A87}" destId="{81F30460-8C4F-4AE6-9AB5-1577CCACB5F7}" srcOrd="0" destOrd="0" presId="urn:microsoft.com/office/officeart/2005/8/layout/vList2"/>
    <dgm:cxn modelId="{DC33667A-7214-49E0-9CE2-6E62DD6831A8}" type="presOf" srcId="{E0C7F632-5C4E-459E-B4EF-9F0632C47322}" destId="{379E9276-2C67-4095-B172-6FB23D3A9DF7}" srcOrd="0" destOrd="0" presId="urn:microsoft.com/office/officeart/2005/8/layout/vList2"/>
    <dgm:cxn modelId="{A9FBEAA3-5DBB-4958-B2E4-6BFC78DC7051}" type="presOf" srcId="{5A91BCAE-6A4B-46CF-BC25-DA05F22A6C5A}" destId="{04326B0A-A525-43C5-AE55-55F680E92113}" srcOrd="0" destOrd="0" presId="urn:microsoft.com/office/officeart/2005/8/layout/vList2"/>
    <dgm:cxn modelId="{2155CBA9-966B-40FE-A5B4-08448F7F35F4}" srcId="{82980F3E-699A-48C0-AB5F-76EAC407C4AC}" destId="{E0C7F632-5C4E-459E-B4EF-9F0632C47322}" srcOrd="7" destOrd="0" parTransId="{A54C7C0A-1442-44BA-BBFB-B8616AA95DAA}" sibTransId="{2DBCE2EB-204D-4164-B0EB-9AD5AE15D100}"/>
    <dgm:cxn modelId="{5CF020AC-4AC8-466E-9A25-BFC47D4E5CCB}" srcId="{82980F3E-699A-48C0-AB5F-76EAC407C4AC}" destId="{FFD02C03-9E5C-433D-8D5B-D12665F2104A}" srcOrd="3" destOrd="0" parTransId="{2A6A4DEC-39B2-4602-86B8-88F317A0E897}" sibTransId="{0D5858BA-7169-4A66-9C47-08DEEE9E05D1}"/>
    <dgm:cxn modelId="{D4446AEA-4460-4B84-8169-9B5EA0C864E4}" srcId="{82980F3E-699A-48C0-AB5F-76EAC407C4AC}" destId="{1E9EB66C-0293-441B-BDE1-3D45EB75A95A}" srcOrd="1" destOrd="0" parTransId="{FB887553-9601-4452-972C-54BD55C9C97D}" sibTransId="{2F258D8D-2FA6-4010-8027-8D22E2DCFB72}"/>
    <dgm:cxn modelId="{F3EF61F0-7804-4320-8FBC-F978D72BB10B}" type="presOf" srcId="{82980F3E-699A-48C0-AB5F-76EAC407C4AC}" destId="{E08E594E-A2EE-4B3C-B5F1-96063AA837D1}" srcOrd="0" destOrd="0" presId="urn:microsoft.com/office/officeart/2005/8/layout/vList2"/>
    <dgm:cxn modelId="{06BB4EF0-1747-41EE-B4F7-B6B189AE03F1}" srcId="{82980F3E-699A-48C0-AB5F-76EAC407C4AC}" destId="{83344ED8-E5C5-499C-ACCC-80FDB0ECE9A6}" srcOrd="6" destOrd="0" parTransId="{C38A5CBF-BEA8-4D56-8659-9EE6D7548C2F}" sibTransId="{9A33D3CD-A50D-443F-B44F-922FBC5BF5F5}"/>
    <dgm:cxn modelId="{2166D6FB-719B-46A5-AE9D-AE80F6F23036}" type="presOf" srcId="{504E4930-B7ED-4ADF-B17F-37DA6D904A7E}" destId="{0E30E2E0-EB48-4882-B7A0-50FAFD8549D9}" srcOrd="0" destOrd="0" presId="urn:microsoft.com/office/officeart/2005/8/layout/vList2"/>
    <dgm:cxn modelId="{13E19AFE-78F2-4583-8CD7-B5C02A332680}" type="presOf" srcId="{BBF22F42-7943-42E8-8936-60A8DB457A1E}" destId="{1780BE49-C0C7-4D9E-8434-6A651B632790}" srcOrd="0" destOrd="0" presId="urn:microsoft.com/office/officeart/2005/8/layout/vList2"/>
    <dgm:cxn modelId="{88FDDC71-1C8F-4A94-AE42-05885A95B067}" type="presParOf" srcId="{E08E594E-A2EE-4B3C-B5F1-96063AA837D1}" destId="{0E30E2E0-EB48-4882-B7A0-50FAFD8549D9}" srcOrd="0" destOrd="0" presId="urn:microsoft.com/office/officeart/2005/8/layout/vList2"/>
    <dgm:cxn modelId="{F9821A53-D2F6-46E9-8A90-F2162B1B82AD}" type="presParOf" srcId="{E08E594E-A2EE-4B3C-B5F1-96063AA837D1}" destId="{963F8F4F-1F24-4954-88D6-51470BDDE904}" srcOrd="1" destOrd="0" presId="urn:microsoft.com/office/officeart/2005/8/layout/vList2"/>
    <dgm:cxn modelId="{663F71FF-F71F-4892-B8D6-486D1EA6C7F4}" type="presParOf" srcId="{E08E594E-A2EE-4B3C-B5F1-96063AA837D1}" destId="{D3D57837-0B4D-4890-B6E5-31A2B56D2DE8}" srcOrd="2" destOrd="0" presId="urn:microsoft.com/office/officeart/2005/8/layout/vList2"/>
    <dgm:cxn modelId="{E9C6A9D3-9DED-4104-BC02-717FA8361ED9}" type="presParOf" srcId="{E08E594E-A2EE-4B3C-B5F1-96063AA837D1}" destId="{805D5C1E-09EF-473A-B8BD-A047DA4A8B0D}" srcOrd="3" destOrd="0" presId="urn:microsoft.com/office/officeart/2005/8/layout/vList2"/>
    <dgm:cxn modelId="{B805DA59-1D25-470F-8F23-884E68084C88}" type="presParOf" srcId="{E08E594E-A2EE-4B3C-B5F1-96063AA837D1}" destId="{1780BE49-C0C7-4D9E-8434-6A651B632790}" srcOrd="4" destOrd="0" presId="urn:microsoft.com/office/officeart/2005/8/layout/vList2"/>
    <dgm:cxn modelId="{9D2F99AE-3B12-4FE7-9BC2-4A61CC036AB1}" type="presParOf" srcId="{E08E594E-A2EE-4B3C-B5F1-96063AA837D1}" destId="{04A2110B-D111-4AD4-B3EA-8332C20606B7}" srcOrd="5" destOrd="0" presId="urn:microsoft.com/office/officeart/2005/8/layout/vList2"/>
    <dgm:cxn modelId="{E4246ABD-86D3-4F0F-AAED-711E3652CB01}" type="presParOf" srcId="{E08E594E-A2EE-4B3C-B5F1-96063AA837D1}" destId="{3C7B08EC-CFF2-459E-B47B-AC3F31331C2A}" srcOrd="6" destOrd="0" presId="urn:microsoft.com/office/officeart/2005/8/layout/vList2"/>
    <dgm:cxn modelId="{E649F9D5-3F36-4CB5-8490-94D5E407594E}" type="presParOf" srcId="{E08E594E-A2EE-4B3C-B5F1-96063AA837D1}" destId="{EF097D3D-8E4A-4FED-8B45-D57D24A55BB7}" srcOrd="7" destOrd="0" presId="urn:microsoft.com/office/officeart/2005/8/layout/vList2"/>
    <dgm:cxn modelId="{28DFA636-9BBA-454F-BB4A-610A93A8239F}" type="presParOf" srcId="{E08E594E-A2EE-4B3C-B5F1-96063AA837D1}" destId="{81F30460-8C4F-4AE6-9AB5-1577CCACB5F7}" srcOrd="8" destOrd="0" presId="urn:microsoft.com/office/officeart/2005/8/layout/vList2"/>
    <dgm:cxn modelId="{12F37D49-E09A-4A2A-A332-C8349BD455F4}" type="presParOf" srcId="{E08E594E-A2EE-4B3C-B5F1-96063AA837D1}" destId="{5592A7C5-D314-492C-9B41-BD3FAF020BCA}" srcOrd="9" destOrd="0" presId="urn:microsoft.com/office/officeart/2005/8/layout/vList2"/>
    <dgm:cxn modelId="{1BFE76C2-F138-4763-89A8-4F3F520134C1}" type="presParOf" srcId="{E08E594E-A2EE-4B3C-B5F1-96063AA837D1}" destId="{04326B0A-A525-43C5-AE55-55F680E92113}" srcOrd="10" destOrd="0" presId="urn:microsoft.com/office/officeart/2005/8/layout/vList2"/>
    <dgm:cxn modelId="{1717C579-133D-499A-AF5B-842C1AD2D765}" type="presParOf" srcId="{E08E594E-A2EE-4B3C-B5F1-96063AA837D1}" destId="{1CBD7AB7-4AAF-4AC9-BA42-4FA9D391A05A}" srcOrd="11" destOrd="0" presId="urn:microsoft.com/office/officeart/2005/8/layout/vList2"/>
    <dgm:cxn modelId="{F58A7B30-39A2-4742-BB35-74FFE0DC1E11}" type="presParOf" srcId="{E08E594E-A2EE-4B3C-B5F1-96063AA837D1}" destId="{A9494C88-48E7-492C-AD58-5C4454EF8330}" srcOrd="12" destOrd="0" presId="urn:microsoft.com/office/officeart/2005/8/layout/vList2"/>
    <dgm:cxn modelId="{6D595B1E-82CD-4CED-8E19-9BD56B9D8AF2}" type="presParOf" srcId="{E08E594E-A2EE-4B3C-B5F1-96063AA837D1}" destId="{34233B50-6150-40A5-AE78-641543B37E7A}" srcOrd="13" destOrd="0" presId="urn:microsoft.com/office/officeart/2005/8/layout/vList2"/>
    <dgm:cxn modelId="{8457D315-07F5-4074-85BD-8810DB78F952}" type="presParOf" srcId="{E08E594E-A2EE-4B3C-B5F1-96063AA837D1}" destId="{379E9276-2C67-4095-B172-6FB23D3A9DF7}" srcOrd="14"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393D21-0B73-453C-876F-B8272EF268E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F019351-63F6-49AF-A70D-2200E3E92613}">
      <dgm:prSet/>
      <dgm:spPr>
        <a:solidFill>
          <a:srgbClr val="0F3655"/>
        </a:solidFill>
      </dgm:spPr>
      <dgm:t>
        <a:bodyPr/>
        <a:lstStyle/>
        <a:p>
          <a:pPr rtl="0"/>
          <a:endParaRPr lang="en-US" dirty="0"/>
        </a:p>
      </dgm:t>
    </dgm:pt>
    <dgm:pt modelId="{A17B7EE1-86BA-419B-A0C3-0D17DC2FCAE1}" type="parTrans" cxnId="{A5CEB4CF-0878-4AA1-9586-CF8430D6CC61}">
      <dgm:prSet/>
      <dgm:spPr/>
      <dgm:t>
        <a:bodyPr/>
        <a:lstStyle/>
        <a:p>
          <a:endParaRPr lang="en-US"/>
        </a:p>
      </dgm:t>
    </dgm:pt>
    <dgm:pt modelId="{2D7D82DF-9465-4F68-A26E-437F00034A53}" type="sibTrans" cxnId="{A5CEB4CF-0878-4AA1-9586-CF8430D6CC61}">
      <dgm:prSet/>
      <dgm:spPr/>
      <dgm:t>
        <a:bodyPr/>
        <a:lstStyle/>
        <a:p>
          <a:endParaRPr lang="en-US"/>
        </a:p>
      </dgm:t>
    </dgm:pt>
    <dgm:pt modelId="{8A681F98-36C1-4624-A53A-B56120286D0A}">
      <dgm:prSet/>
      <dgm:spPr>
        <a:solidFill>
          <a:srgbClr val="548235"/>
        </a:solidFill>
      </dgm:spPr>
      <dgm:t>
        <a:bodyPr/>
        <a:lstStyle/>
        <a:p>
          <a:pPr rtl="0"/>
          <a:endParaRPr lang="en-US" dirty="0"/>
        </a:p>
      </dgm:t>
    </dgm:pt>
    <dgm:pt modelId="{289190B2-DBDA-465A-8658-9BC272F9A61A}" type="parTrans" cxnId="{777A8699-A1BF-48CD-A53C-3EA85D57D257}">
      <dgm:prSet/>
      <dgm:spPr/>
      <dgm:t>
        <a:bodyPr/>
        <a:lstStyle/>
        <a:p>
          <a:endParaRPr lang="en-US"/>
        </a:p>
      </dgm:t>
    </dgm:pt>
    <dgm:pt modelId="{4E24857B-C19B-402B-9B5D-611055DC57EB}" type="sibTrans" cxnId="{777A8699-A1BF-48CD-A53C-3EA85D57D257}">
      <dgm:prSet/>
      <dgm:spPr/>
      <dgm:t>
        <a:bodyPr/>
        <a:lstStyle/>
        <a:p>
          <a:endParaRPr lang="en-US"/>
        </a:p>
      </dgm:t>
    </dgm:pt>
    <dgm:pt modelId="{10A78B93-915C-4CEA-A41F-06E229D7DB3E}">
      <dgm:prSet/>
      <dgm:spPr>
        <a:solidFill>
          <a:srgbClr val="EA7A26"/>
        </a:solidFill>
      </dgm:spPr>
      <dgm:t>
        <a:bodyPr/>
        <a:lstStyle/>
        <a:p>
          <a:pPr rtl="0"/>
          <a:endParaRPr lang="en-US" dirty="0"/>
        </a:p>
      </dgm:t>
    </dgm:pt>
    <dgm:pt modelId="{5AC35445-CE87-47C1-B642-368E5B62F3AE}" type="parTrans" cxnId="{8FAE6B6E-B378-4372-B140-C338659B20FC}">
      <dgm:prSet/>
      <dgm:spPr/>
      <dgm:t>
        <a:bodyPr/>
        <a:lstStyle/>
        <a:p>
          <a:endParaRPr lang="en-US"/>
        </a:p>
      </dgm:t>
    </dgm:pt>
    <dgm:pt modelId="{C8BCF7DC-42DC-4718-84D2-D858F8113D07}" type="sibTrans" cxnId="{8FAE6B6E-B378-4372-B140-C338659B20FC}">
      <dgm:prSet/>
      <dgm:spPr/>
      <dgm:t>
        <a:bodyPr/>
        <a:lstStyle/>
        <a:p>
          <a:endParaRPr lang="en-US"/>
        </a:p>
      </dgm:t>
    </dgm:pt>
    <dgm:pt modelId="{D727D05D-C11B-4A36-BC05-EDFE48786984}">
      <dgm:prSet/>
      <dgm:spPr>
        <a:solidFill>
          <a:srgbClr val="0B3352"/>
        </a:solidFill>
      </dgm:spPr>
      <dgm:t>
        <a:bodyPr/>
        <a:lstStyle/>
        <a:p>
          <a:pPr rtl="0"/>
          <a:endParaRPr lang="en-US" dirty="0"/>
        </a:p>
      </dgm:t>
    </dgm:pt>
    <dgm:pt modelId="{DF5963E8-4AF6-4E72-B04A-FB3D4CCC705D}" type="parTrans" cxnId="{420B558B-0D11-479F-B98A-3E4917450427}">
      <dgm:prSet/>
      <dgm:spPr/>
      <dgm:t>
        <a:bodyPr/>
        <a:lstStyle/>
        <a:p>
          <a:endParaRPr lang="en-US"/>
        </a:p>
      </dgm:t>
    </dgm:pt>
    <dgm:pt modelId="{4CA891E6-8FB4-4277-8DD4-C79D8F73A635}" type="sibTrans" cxnId="{420B558B-0D11-479F-B98A-3E4917450427}">
      <dgm:prSet/>
      <dgm:spPr/>
      <dgm:t>
        <a:bodyPr/>
        <a:lstStyle/>
        <a:p>
          <a:endParaRPr lang="en-US"/>
        </a:p>
      </dgm:t>
    </dgm:pt>
    <dgm:pt modelId="{CDC06717-9B14-4E20-9975-24A23A54451E}">
      <dgm:prSet/>
      <dgm:spPr>
        <a:solidFill>
          <a:srgbClr val="548235"/>
        </a:solidFill>
      </dgm:spPr>
      <dgm:t>
        <a:bodyPr/>
        <a:lstStyle/>
        <a:p>
          <a:pPr rtl="0"/>
          <a:endParaRPr lang="en-US" dirty="0"/>
        </a:p>
      </dgm:t>
    </dgm:pt>
    <dgm:pt modelId="{3A2B4136-91FD-4895-B986-D27C1B3E1D8F}" type="parTrans" cxnId="{5542EAE9-A5AF-4C37-9C38-CC2AA7D49633}">
      <dgm:prSet/>
      <dgm:spPr/>
      <dgm:t>
        <a:bodyPr/>
        <a:lstStyle/>
        <a:p>
          <a:endParaRPr lang="en-US"/>
        </a:p>
      </dgm:t>
    </dgm:pt>
    <dgm:pt modelId="{380AF043-D192-474E-9EB6-911DA7EEBBEB}" type="sibTrans" cxnId="{5542EAE9-A5AF-4C37-9C38-CC2AA7D49633}">
      <dgm:prSet/>
      <dgm:spPr/>
      <dgm:t>
        <a:bodyPr/>
        <a:lstStyle/>
        <a:p>
          <a:endParaRPr lang="en-US"/>
        </a:p>
      </dgm:t>
    </dgm:pt>
    <dgm:pt modelId="{CB23D4F1-C838-4EB8-9557-D956A55ADB7B}">
      <dgm:prSet/>
      <dgm:spPr>
        <a:solidFill>
          <a:srgbClr val="EA7A26"/>
        </a:solidFill>
      </dgm:spPr>
      <dgm:t>
        <a:bodyPr/>
        <a:lstStyle/>
        <a:p>
          <a:pPr rtl="0"/>
          <a:endParaRPr lang="en-US" dirty="0"/>
        </a:p>
      </dgm:t>
    </dgm:pt>
    <dgm:pt modelId="{460A100C-31F7-4F1F-9405-669921D68226}" type="parTrans" cxnId="{02AD081D-B845-4981-B755-3D1867C6116D}">
      <dgm:prSet/>
      <dgm:spPr/>
      <dgm:t>
        <a:bodyPr/>
        <a:lstStyle/>
        <a:p>
          <a:endParaRPr lang="en-US"/>
        </a:p>
      </dgm:t>
    </dgm:pt>
    <dgm:pt modelId="{3AC703AC-1101-4AA5-A5DC-2752638CDC80}" type="sibTrans" cxnId="{02AD081D-B845-4981-B755-3D1867C6116D}">
      <dgm:prSet/>
      <dgm:spPr/>
      <dgm:t>
        <a:bodyPr/>
        <a:lstStyle/>
        <a:p>
          <a:endParaRPr lang="en-US"/>
        </a:p>
      </dgm:t>
    </dgm:pt>
    <dgm:pt modelId="{22A780F5-76EB-422D-8D11-AE28C8BE8BB0}">
      <dgm:prSet/>
      <dgm:spPr>
        <a:solidFill>
          <a:srgbClr val="0B3352"/>
        </a:solidFill>
      </dgm:spPr>
      <dgm:t>
        <a:bodyPr/>
        <a:lstStyle/>
        <a:p>
          <a:pPr rtl="0"/>
          <a:endParaRPr lang="en-US" dirty="0"/>
        </a:p>
      </dgm:t>
    </dgm:pt>
    <dgm:pt modelId="{0D3D3917-2B9B-4940-B212-1FCE34F47C0D}" type="parTrans" cxnId="{897DF9BC-AD40-43D3-BB12-16B9C0D0417D}">
      <dgm:prSet/>
      <dgm:spPr/>
      <dgm:t>
        <a:bodyPr/>
        <a:lstStyle/>
        <a:p>
          <a:endParaRPr lang="en-US"/>
        </a:p>
      </dgm:t>
    </dgm:pt>
    <dgm:pt modelId="{78AFD600-7E61-46E8-A351-091854637FD8}" type="sibTrans" cxnId="{897DF9BC-AD40-43D3-BB12-16B9C0D0417D}">
      <dgm:prSet/>
      <dgm:spPr/>
      <dgm:t>
        <a:bodyPr/>
        <a:lstStyle/>
        <a:p>
          <a:endParaRPr lang="en-US"/>
        </a:p>
      </dgm:t>
    </dgm:pt>
    <dgm:pt modelId="{1F1A4A1C-12E9-4307-BD77-9804EC99346A}" type="pres">
      <dgm:prSet presAssocID="{F4393D21-0B73-453C-876F-B8272EF268E6}" presName="linear" presStyleCnt="0">
        <dgm:presLayoutVars>
          <dgm:animLvl val="lvl"/>
          <dgm:resizeHandles val="exact"/>
        </dgm:presLayoutVars>
      </dgm:prSet>
      <dgm:spPr/>
    </dgm:pt>
    <dgm:pt modelId="{0B9FF7E1-849D-4B2D-A33D-1E1760C16655}" type="pres">
      <dgm:prSet presAssocID="{1F019351-63F6-49AF-A70D-2200E3E92613}" presName="parentText" presStyleLbl="node1" presStyleIdx="0" presStyleCnt="7">
        <dgm:presLayoutVars>
          <dgm:chMax val="0"/>
          <dgm:bulletEnabled val="1"/>
        </dgm:presLayoutVars>
      </dgm:prSet>
      <dgm:spPr/>
    </dgm:pt>
    <dgm:pt modelId="{FC5005B4-57AC-44D8-BC78-71CE16855D83}" type="pres">
      <dgm:prSet presAssocID="{2D7D82DF-9465-4F68-A26E-437F00034A53}" presName="spacer" presStyleCnt="0"/>
      <dgm:spPr/>
    </dgm:pt>
    <dgm:pt modelId="{641FA836-54B9-4703-9D9C-4E19AD9B5898}" type="pres">
      <dgm:prSet presAssocID="{8A681F98-36C1-4624-A53A-B56120286D0A}" presName="parentText" presStyleLbl="node1" presStyleIdx="1" presStyleCnt="7">
        <dgm:presLayoutVars>
          <dgm:chMax val="0"/>
          <dgm:bulletEnabled val="1"/>
        </dgm:presLayoutVars>
      </dgm:prSet>
      <dgm:spPr/>
    </dgm:pt>
    <dgm:pt modelId="{069E0A35-B1C5-413E-AD83-A6510842D355}" type="pres">
      <dgm:prSet presAssocID="{4E24857B-C19B-402B-9B5D-611055DC57EB}" presName="spacer" presStyleCnt="0"/>
      <dgm:spPr/>
    </dgm:pt>
    <dgm:pt modelId="{CBD4520C-3801-4052-A4A5-39C62269807A}" type="pres">
      <dgm:prSet presAssocID="{10A78B93-915C-4CEA-A41F-06E229D7DB3E}" presName="parentText" presStyleLbl="node1" presStyleIdx="2" presStyleCnt="7">
        <dgm:presLayoutVars>
          <dgm:chMax val="0"/>
          <dgm:bulletEnabled val="1"/>
        </dgm:presLayoutVars>
      </dgm:prSet>
      <dgm:spPr/>
    </dgm:pt>
    <dgm:pt modelId="{F58B906D-0C0E-4A0C-9E74-69AFA064E304}" type="pres">
      <dgm:prSet presAssocID="{C8BCF7DC-42DC-4718-84D2-D858F8113D07}" presName="spacer" presStyleCnt="0"/>
      <dgm:spPr/>
    </dgm:pt>
    <dgm:pt modelId="{C1A33A71-E727-49C7-843B-96BA0B01902B}" type="pres">
      <dgm:prSet presAssocID="{D727D05D-C11B-4A36-BC05-EDFE48786984}" presName="parentText" presStyleLbl="node1" presStyleIdx="3" presStyleCnt="7">
        <dgm:presLayoutVars>
          <dgm:chMax val="0"/>
          <dgm:bulletEnabled val="1"/>
        </dgm:presLayoutVars>
      </dgm:prSet>
      <dgm:spPr/>
    </dgm:pt>
    <dgm:pt modelId="{2222968C-9340-4905-B917-AA050AF62188}" type="pres">
      <dgm:prSet presAssocID="{4CA891E6-8FB4-4277-8DD4-C79D8F73A635}" presName="spacer" presStyleCnt="0"/>
      <dgm:spPr/>
    </dgm:pt>
    <dgm:pt modelId="{88813E1E-410F-44C5-9B2E-0A5798B50154}" type="pres">
      <dgm:prSet presAssocID="{CDC06717-9B14-4E20-9975-24A23A54451E}" presName="parentText" presStyleLbl="node1" presStyleIdx="4" presStyleCnt="7">
        <dgm:presLayoutVars>
          <dgm:chMax val="0"/>
          <dgm:bulletEnabled val="1"/>
        </dgm:presLayoutVars>
      </dgm:prSet>
      <dgm:spPr/>
    </dgm:pt>
    <dgm:pt modelId="{4FD64DB1-A244-43CE-81DC-51FFC25557F0}" type="pres">
      <dgm:prSet presAssocID="{380AF043-D192-474E-9EB6-911DA7EEBBEB}" presName="spacer" presStyleCnt="0"/>
      <dgm:spPr/>
    </dgm:pt>
    <dgm:pt modelId="{B80E4199-ED1D-44A2-95E7-C7621DE4E901}" type="pres">
      <dgm:prSet presAssocID="{CB23D4F1-C838-4EB8-9557-D956A55ADB7B}" presName="parentText" presStyleLbl="node1" presStyleIdx="5" presStyleCnt="7">
        <dgm:presLayoutVars>
          <dgm:chMax val="0"/>
          <dgm:bulletEnabled val="1"/>
        </dgm:presLayoutVars>
      </dgm:prSet>
      <dgm:spPr/>
    </dgm:pt>
    <dgm:pt modelId="{00C45D86-0327-4029-B598-316860C8D92B}" type="pres">
      <dgm:prSet presAssocID="{3AC703AC-1101-4AA5-A5DC-2752638CDC80}" presName="spacer" presStyleCnt="0"/>
      <dgm:spPr/>
    </dgm:pt>
    <dgm:pt modelId="{28491C5A-D3AC-4C42-A631-3E916C8A200A}" type="pres">
      <dgm:prSet presAssocID="{22A780F5-76EB-422D-8D11-AE28C8BE8BB0}" presName="parentText" presStyleLbl="node1" presStyleIdx="6" presStyleCnt="7">
        <dgm:presLayoutVars>
          <dgm:chMax val="0"/>
          <dgm:bulletEnabled val="1"/>
        </dgm:presLayoutVars>
      </dgm:prSet>
      <dgm:spPr/>
    </dgm:pt>
  </dgm:ptLst>
  <dgm:cxnLst>
    <dgm:cxn modelId="{AD2F1301-0DE3-414B-BE53-0BDD8CF7C73A}" type="presOf" srcId="{CB23D4F1-C838-4EB8-9557-D956A55ADB7B}" destId="{B80E4199-ED1D-44A2-95E7-C7621DE4E901}" srcOrd="0" destOrd="0" presId="urn:microsoft.com/office/officeart/2005/8/layout/vList2"/>
    <dgm:cxn modelId="{4CC0CD05-CBD3-45DE-8B62-87BF5101CA9F}" type="presOf" srcId="{1F019351-63F6-49AF-A70D-2200E3E92613}" destId="{0B9FF7E1-849D-4B2D-A33D-1E1760C16655}" srcOrd="0" destOrd="0" presId="urn:microsoft.com/office/officeart/2005/8/layout/vList2"/>
    <dgm:cxn modelId="{B39AD605-ECC7-472C-96D1-635F34D8EA3F}" type="presOf" srcId="{CDC06717-9B14-4E20-9975-24A23A54451E}" destId="{88813E1E-410F-44C5-9B2E-0A5798B50154}" srcOrd="0" destOrd="0" presId="urn:microsoft.com/office/officeart/2005/8/layout/vList2"/>
    <dgm:cxn modelId="{02AD081D-B845-4981-B755-3D1867C6116D}" srcId="{F4393D21-0B73-453C-876F-B8272EF268E6}" destId="{CB23D4F1-C838-4EB8-9557-D956A55ADB7B}" srcOrd="5" destOrd="0" parTransId="{460A100C-31F7-4F1F-9405-669921D68226}" sibTransId="{3AC703AC-1101-4AA5-A5DC-2752638CDC80}"/>
    <dgm:cxn modelId="{1E14E43F-58E2-426F-822E-0435C521F4EA}" type="presOf" srcId="{22A780F5-76EB-422D-8D11-AE28C8BE8BB0}" destId="{28491C5A-D3AC-4C42-A631-3E916C8A200A}" srcOrd="0" destOrd="0" presId="urn:microsoft.com/office/officeart/2005/8/layout/vList2"/>
    <dgm:cxn modelId="{3DCE6E40-B788-4A19-81C4-E2B0C128E737}" type="presOf" srcId="{F4393D21-0B73-453C-876F-B8272EF268E6}" destId="{1F1A4A1C-12E9-4307-BD77-9804EC99346A}" srcOrd="0" destOrd="0" presId="urn:microsoft.com/office/officeart/2005/8/layout/vList2"/>
    <dgm:cxn modelId="{8FAE6B6E-B378-4372-B140-C338659B20FC}" srcId="{F4393D21-0B73-453C-876F-B8272EF268E6}" destId="{10A78B93-915C-4CEA-A41F-06E229D7DB3E}" srcOrd="2" destOrd="0" parTransId="{5AC35445-CE87-47C1-B642-368E5B62F3AE}" sibTransId="{C8BCF7DC-42DC-4718-84D2-D858F8113D07}"/>
    <dgm:cxn modelId="{562A7E75-43DE-43F2-BEFA-368FC51B158C}" type="presOf" srcId="{D727D05D-C11B-4A36-BC05-EDFE48786984}" destId="{C1A33A71-E727-49C7-843B-96BA0B01902B}" srcOrd="0" destOrd="0" presId="urn:microsoft.com/office/officeart/2005/8/layout/vList2"/>
    <dgm:cxn modelId="{6246DC85-9851-419C-9761-239924B08C37}" type="presOf" srcId="{10A78B93-915C-4CEA-A41F-06E229D7DB3E}" destId="{CBD4520C-3801-4052-A4A5-39C62269807A}" srcOrd="0" destOrd="0" presId="urn:microsoft.com/office/officeart/2005/8/layout/vList2"/>
    <dgm:cxn modelId="{420B558B-0D11-479F-B98A-3E4917450427}" srcId="{F4393D21-0B73-453C-876F-B8272EF268E6}" destId="{D727D05D-C11B-4A36-BC05-EDFE48786984}" srcOrd="3" destOrd="0" parTransId="{DF5963E8-4AF6-4E72-B04A-FB3D4CCC705D}" sibTransId="{4CA891E6-8FB4-4277-8DD4-C79D8F73A635}"/>
    <dgm:cxn modelId="{777A8699-A1BF-48CD-A53C-3EA85D57D257}" srcId="{F4393D21-0B73-453C-876F-B8272EF268E6}" destId="{8A681F98-36C1-4624-A53A-B56120286D0A}" srcOrd="1" destOrd="0" parTransId="{289190B2-DBDA-465A-8658-9BC272F9A61A}" sibTransId="{4E24857B-C19B-402B-9B5D-611055DC57EB}"/>
    <dgm:cxn modelId="{EA1C9AB1-EC81-4131-B39C-FF292CF1FC53}" type="presOf" srcId="{8A681F98-36C1-4624-A53A-B56120286D0A}" destId="{641FA836-54B9-4703-9D9C-4E19AD9B5898}" srcOrd="0" destOrd="0" presId="urn:microsoft.com/office/officeart/2005/8/layout/vList2"/>
    <dgm:cxn modelId="{897DF9BC-AD40-43D3-BB12-16B9C0D0417D}" srcId="{F4393D21-0B73-453C-876F-B8272EF268E6}" destId="{22A780F5-76EB-422D-8D11-AE28C8BE8BB0}" srcOrd="6" destOrd="0" parTransId="{0D3D3917-2B9B-4940-B212-1FCE34F47C0D}" sibTransId="{78AFD600-7E61-46E8-A351-091854637FD8}"/>
    <dgm:cxn modelId="{A5CEB4CF-0878-4AA1-9586-CF8430D6CC61}" srcId="{F4393D21-0B73-453C-876F-B8272EF268E6}" destId="{1F019351-63F6-49AF-A70D-2200E3E92613}" srcOrd="0" destOrd="0" parTransId="{A17B7EE1-86BA-419B-A0C3-0D17DC2FCAE1}" sibTransId="{2D7D82DF-9465-4F68-A26E-437F00034A53}"/>
    <dgm:cxn modelId="{5542EAE9-A5AF-4C37-9C38-CC2AA7D49633}" srcId="{F4393D21-0B73-453C-876F-B8272EF268E6}" destId="{CDC06717-9B14-4E20-9975-24A23A54451E}" srcOrd="4" destOrd="0" parTransId="{3A2B4136-91FD-4895-B986-D27C1B3E1D8F}" sibTransId="{380AF043-D192-474E-9EB6-911DA7EEBBEB}"/>
    <dgm:cxn modelId="{FEBE0DE2-BACB-49A7-B02A-6F3118942EDC}" type="presParOf" srcId="{1F1A4A1C-12E9-4307-BD77-9804EC99346A}" destId="{0B9FF7E1-849D-4B2D-A33D-1E1760C16655}" srcOrd="0" destOrd="0" presId="urn:microsoft.com/office/officeart/2005/8/layout/vList2"/>
    <dgm:cxn modelId="{134E097D-82C1-4728-9EE6-6CC021425628}" type="presParOf" srcId="{1F1A4A1C-12E9-4307-BD77-9804EC99346A}" destId="{FC5005B4-57AC-44D8-BC78-71CE16855D83}" srcOrd="1" destOrd="0" presId="urn:microsoft.com/office/officeart/2005/8/layout/vList2"/>
    <dgm:cxn modelId="{E02ADE00-75DE-4737-90B4-664C251B5B01}" type="presParOf" srcId="{1F1A4A1C-12E9-4307-BD77-9804EC99346A}" destId="{641FA836-54B9-4703-9D9C-4E19AD9B5898}" srcOrd="2" destOrd="0" presId="urn:microsoft.com/office/officeart/2005/8/layout/vList2"/>
    <dgm:cxn modelId="{44BF8D85-4F19-4E3C-9DBB-85D4E04DBA5F}" type="presParOf" srcId="{1F1A4A1C-12E9-4307-BD77-9804EC99346A}" destId="{069E0A35-B1C5-413E-AD83-A6510842D355}" srcOrd="3" destOrd="0" presId="urn:microsoft.com/office/officeart/2005/8/layout/vList2"/>
    <dgm:cxn modelId="{A398D2BB-489A-406F-9283-2ECE059D991D}" type="presParOf" srcId="{1F1A4A1C-12E9-4307-BD77-9804EC99346A}" destId="{CBD4520C-3801-4052-A4A5-39C62269807A}" srcOrd="4" destOrd="0" presId="urn:microsoft.com/office/officeart/2005/8/layout/vList2"/>
    <dgm:cxn modelId="{A9191675-8A3A-4DF3-A295-3257DED2715D}" type="presParOf" srcId="{1F1A4A1C-12E9-4307-BD77-9804EC99346A}" destId="{F58B906D-0C0E-4A0C-9E74-69AFA064E304}" srcOrd="5" destOrd="0" presId="urn:microsoft.com/office/officeart/2005/8/layout/vList2"/>
    <dgm:cxn modelId="{00A0E647-97EA-4864-998B-1FE53EE8D6E3}" type="presParOf" srcId="{1F1A4A1C-12E9-4307-BD77-9804EC99346A}" destId="{C1A33A71-E727-49C7-843B-96BA0B01902B}" srcOrd="6" destOrd="0" presId="urn:microsoft.com/office/officeart/2005/8/layout/vList2"/>
    <dgm:cxn modelId="{AA77A0B4-58FC-450B-A43E-61691B2AA2BC}" type="presParOf" srcId="{1F1A4A1C-12E9-4307-BD77-9804EC99346A}" destId="{2222968C-9340-4905-B917-AA050AF62188}" srcOrd="7" destOrd="0" presId="urn:microsoft.com/office/officeart/2005/8/layout/vList2"/>
    <dgm:cxn modelId="{EB492F71-EF14-4B06-A016-1550768596AE}" type="presParOf" srcId="{1F1A4A1C-12E9-4307-BD77-9804EC99346A}" destId="{88813E1E-410F-44C5-9B2E-0A5798B50154}" srcOrd="8" destOrd="0" presId="urn:microsoft.com/office/officeart/2005/8/layout/vList2"/>
    <dgm:cxn modelId="{DFC4A032-B5E0-459D-A159-681017AE6819}" type="presParOf" srcId="{1F1A4A1C-12E9-4307-BD77-9804EC99346A}" destId="{4FD64DB1-A244-43CE-81DC-51FFC25557F0}" srcOrd="9" destOrd="0" presId="urn:microsoft.com/office/officeart/2005/8/layout/vList2"/>
    <dgm:cxn modelId="{E6240A4F-8E48-46BC-A386-16AABF6F06D8}" type="presParOf" srcId="{1F1A4A1C-12E9-4307-BD77-9804EC99346A}" destId="{B80E4199-ED1D-44A2-95E7-C7621DE4E901}" srcOrd="10" destOrd="0" presId="urn:microsoft.com/office/officeart/2005/8/layout/vList2"/>
    <dgm:cxn modelId="{655055E1-A3DD-4B8F-BEF9-02E76BDAEF1E}" type="presParOf" srcId="{1F1A4A1C-12E9-4307-BD77-9804EC99346A}" destId="{00C45D86-0327-4029-B598-316860C8D92B}" srcOrd="11" destOrd="0" presId="urn:microsoft.com/office/officeart/2005/8/layout/vList2"/>
    <dgm:cxn modelId="{1F740568-A5BB-40DE-AF3D-A9D0A4062AA5}" type="presParOf" srcId="{1F1A4A1C-12E9-4307-BD77-9804EC99346A}" destId="{28491C5A-D3AC-4C42-A631-3E916C8A200A}"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F7C0BF4-1DBF-4C16-BE1D-ACBA2088159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5C2ADCE-2484-4846-8191-7010946AFD1D}">
      <dgm:prSet/>
      <dgm:spPr/>
      <dgm:t>
        <a:bodyPr/>
        <a:lstStyle/>
        <a:p>
          <a:pPr rtl="0"/>
          <a:endParaRPr lang="en-US" dirty="0"/>
        </a:p>
      </dgm:t>
    </dgm:pt>
    <dgm:pt modelId="{8E28AD97-4ABC-4C9D-AB2F-18F051DF0B53}" type="parTrans" cxnId="{FBD9A82C-5040-426C-9FCF-DB4B15A20E66}">
      <dgm:prSet/>
      <dgm:spPr/>
      <dgm:t>
        <a:bodyPr/>
        <a:lstStyle/>
        <a:p>
          <a:endParaRPr lang="en-US"/>
        </a:p>
      </dgm:t>
    </dgm:pt>
    <dgm:pt modelId="{5E1B29F5-DF15-4BBA-B403-451A0C4B11C6}" type="sibTrans" cxnId="{FBD9A82C-5040-426C-9FCF-DB4B15A20E66}">
      <dgm:prSet/>
      <dgm:spPr/>
      <dgm:t>
        <a:bodyPr/>
        <a:lstStyle/>
        <a:p>
          <a:endParaRPr lang="en-US"/>
        </a:p>
      </dgm:t>
    </dgm:pt>
    <dgm:pt modelId="{DD4524F5-ED39-4156-92FF-AC4412C2BB5B}">
      <dgm:prSet/>
      <dgm:spPr>
        <a:solidFill>
          <a:srgbClr val="EA7A26"/>
        </a:solidFill>
      </dgm:spPr>
      <dgm:t>
        <a:bodyPr/>
        <a:lstStyle/>
        <a:p>
          <a:pPr rtl="0"/>
          <a:endParaRPr lang="en-US" dirty="0"/>
        </a:p>
      </dgm:t>
    </dgm:pt>
    <dgm:pt modelId="{AF9E110B-6E6E-444E-A514-49DCDE1E2AEA}" type="parTrans" cxnId="{02980233-77D6-4210-BD7D-78D2B7A4EEC4}">
      <dgm:prSet/>
      <dgm:spPr/>
      <dgm:t>
        <a:bodyPr/>
        <a:lstStyle/>
        <a:p>
          <a:endParaRPr lang="en-US"/>
        </a:p>
      </dgm:t>
    </dgm:pt>
    <dgm:pt modelId="{F8A344EF-BE44-4B16-8F74-4AABF63042A6}" type="sibTrans" cxnId="{02980233-77D6-4210-BD7D-78D2B7A4EEC4}">
      <dgm:prSet/>
      <dgm:spPr/>
      <dgm:t>
        <a:bodyPr/>
        <a:lstStyle/>
        <a:p>
          <a:endParaRPr lang="en-US"/>
        </a:p>
      </dgm:t>
    </dgm:pt>
    <dgm:pt modelId="{56F4870B-6E57-4D33-A0CA-15CC78286994}">
      <dgm:prSet/>
      <dgm:spPr>
        <a:solidFill>
          <a:srgbClr val="548235"/>
        </a:solidFill>
      </dgm:spPr>
      <dgm:t>
        <a:bodyPr/>
        <a:lstStyle/>
        <a:p>
          <a:pPr rtl="0"/>
          <a:endParaRPr lang="en-US" dirty="0"/>
        </a:p>
      </dgm:t>
    </dgm:pt>
    <dgm:pt modelId="{CCCB15D4-A639-461F-AE9B-7C08C12CB6F6}" type="parTrans" cxnId="{4D632ADF-9D3B-48B9-A541-42AE91827DA1}">
      <dgm:prSet/>
      <dgm:spPr/>
      <dgm:t>
        <a:bodyPr/>
        <a:lstStyle/>
        <a:p>
          <a:endParaRPr lang="en-US"/>
        </a:p>
      </dgm:t>
    </dgm:pt>
    <dgm:pt modelId="{8EB2106B-B955-47D4-BE88-279249E3B604}" type="sibTrans" cxnId="{4D632ADF-9D3B-48B9-A541-42AE91827DA1}">
      <dgm:prSet/>
      <dgm:spPr/>
      <dgm:t>
        <a:bodyPr/>
        <a:lstStyle/>
        <a:p>
          <a:endParaRPr lang="en-US"/>
        </a:p>
      </dgm:t>
    </dgm:pt>
    <dgm:pt modelId="{F1ADE871-5C66-45AF-B5D2-DCBB8F0D1E7E}">
      <dgm:prSet/>
      <dgm:spPr/>
      <dgm:t>
        <a:bodyPr/>
        <a:lstStyle/>
        <a:p>
          <a:pPr rtl="0"/>
          <a:endParaRPr lang="en-US" dirty="0"/>
        </a:p>
      </dgm:t>
    </dgm:pt>
    <dgm:pt modelId="{B70E487E-D057-4ADB-B529-719C2AECED1B}" type="parTrans" cxnId="{F7C55A10-12F3-44DA-B1D3-F44E5A41CC72}">
      <dgm:prSet/>
      <dgm:spPr/>
      <dgm:t>
        <a:bodyPr/>
        <a:lstStyle/>
        <a:p>
          <a:endParaRPr lang="en-US"/>
        </a:p>
      </dgm:t>
    </dgm:pt>
    <dgm:pt modelId="{FFCDC70C-76FB-417A-B661-25990E37B0BA}" type="sibTrans" cxnId="{F7C55A10-12F3-44DA-B1D3-F44E5A41CC72}">
      <dgm:prSet/>
      <dgm:spPr/>
      <dgm:t>
        <a:bodyPr/>
        <a:lstStyle/>
        <a:p>
          <a:endParaRPr lang="en-US"/>
        </a:p>
      </dgm:t>
    </dgm:pt>
    <dgm:pt modelId="{783F2E67-4169-4851-B902-38939C529EDD}">
      <dgm:prSet/>
      <dgm:spPr>
        <a:solidFill>
          <a:srgbClr val="EA7A26"/>
        </a:solidFill>
      </dgm:spPr>
      <dgm:t>
        <a:bodyPr/>
        <a:lstStyle/>
        <a:p>
          <a:pPr rtl="0"/>
          <a:endParaRPr lang="en-US" dirty="0"/>
        </a:p>
      </dgm:t>
    </dgm:pt>
    <dgm:pt modelId="{6793CDC5-6903-4A46-B6E5-C18A0C0DAF1D}" type="parTrans" cxnId="{E270CF34-28B1-41A9-9A47-77FED3450625}">
      <dgm:prSet/>
      <dgm:spPr/>
      <dgm:t>
        <a:bodyPr/>
        <a:lstStyle/>
        <a:p>
          <a:endParaRPr lang="en-US"/>
        </a:p>
      </dgm:t>
    </dgm:pt>
    <dgm:pt modelId="{375D6E46-22A0-4F51-A6CE-52E7065D9BFF}" type="sibTrans" cxnId="{E270CF34-28B1-41A9-9A47-77FED3450625}">
      <dgm:prSet/>
      <dgm:spPr/>
      <dgm:t>
        <a:bodyPr/>
        <a:lstStyle/>
        <a:p>
          <a:endParaRPr lang="en-US"/>
        </a:p>
      </dgm:t>
    </dgm:pt>
    <dgm:pt modelId="{0CA5F977-E38C-428C-A745-98022CAE6B9D}" type="pres">
      <dgm:prSet presAssocID="{3F7C0BF4-1DBF-4C16-BE1D-ACBA20881590}" presName="linear" presStyleCnt="0">
        <dgm:presLayoutVars>
          <dgm:dir/>
          <dgm:animLvl val="lvl"/>
          <dgm:resizeHandles val="exact"/>
        </dgm:presLayoutVars>
      </dgm:prSet>
      <dgm:spPr/>
    </dgm:pt>
    <dgm:pt modelId="{FF813143-F188-4133-8572-C414F7845D3E}" type="pres">
      <dgm:prSet presAssocID="{85C2ADCE-2484-4846-8191-7010946AFD1D}" presName="parentLin" presStyleCnt="0"/>
      <dgm:spPr/>
    </dgm:pt>
    <dgm:pt modelId="{B3DF7347-2B31-4385-BCDF-37FA9359EB1D}" type="pres">
      <dgm:prSet presAssocID="{85C2ADCE-2484-4846-8191-7010946AFD1D}" presName="parentLeftMargin" presStyleLbl="node1" presStyleIdx="0" presStyleCnt="5"/>
      <dgm:spPr/>
    </dgm:pt>
    <dgm:pt modelId="{CC560DEE-C096-434B-892C-C044693DDE22}" type="pres">
      <dgm:prSet presAssocID="{85C2ADCE-2484-4846-8191-7010946AFD1D}" presName="parentText" presStyleLbl="node1" presStyleIdx="0" presStyleCnt="5">
        <dgm:presLayoutVars>
          <dgm:chMax val="0"/>
          <dgm:bulletEnabled val="1"/>
        </dgm:presLayoutVars>
      </dgm:prSet>
      <dgm:spPr/>
    </dgm:pt>
    <dgm:pt modelId="{B75D262A-5402-49F0-AFD8-6F43DCBC336D}" type="pres">
      <dgm:prSet presAssocID="{85C2ADCE-2484-4846-8191-7010946AFD1D}" presName="negativeSpace" presStyleCnt="0"/>
      <dgm:spPr/>
    </dgm:pt>
    <dgm:pt modelId="{362EF251-B024-4293-96E2-14A94D2438D7}" type="pres">
      <dgm:prSet presAssocID="{85C2ADCE-2484-4846-8191-7010946AFD1D}" presName="childText" presStyleLbl="conFgAcc1" presStyleIdx="0" presStyleCnt="5">
        <dgm:presLayoutVars>
          <dgm:bulletEnabled val="1"/>
        </dgm:presLayoutVars>
      </dgm:prSet>
      <dgm:spPr/>
    </dgm:pt>
    <dgm:pt modelId="{42DF716E-EABB-4769-BBFE-A266669C4CB0}" type="pres">
      <dgm:prSet presAssocID="{5E1B29F5-DF15-4BBA-B403-451A0C4B11C6}" presName="spaceBetweenRectangles" presStyleCnt="0"/>
      <dgm:spPr/>
    </dgm:pt>
    <dgm:pt modelId="{A204EB84-2456-47D6-A33D-9321161352DD}" type="pres">
      <dgm:prSet presAssocID="{DD4524F5-ED39-4156-92FF-AC4412C2BB5B}" presName="parentLin" presStyleCnt="0"/>
      <dgm:spPr/>
    </dgm:pt>
    <dgm:pt modelId="{A966A4A8-1DAC-48B1-B6E2-460D3DDF75C5}" type="pres">
      <dgm:prSet presAssocID="{DD4524F5-ED39-4156-92FF-AC4412C2BB5B}" presName="parentLeftMargin" presStyleLbl="node1" presStyleIdx="0" presStyleCnt="5"/>
      <dgm:spPr/>
    </dgm:pt>
    <dgm:pt modelId="{C6D20ED8-8CCB-483D-98BD-0F5290F3BC07}" type="pres">
      <dgm:prSet presAssocID="{DD4524F5-ED39-4156-92FF-AC4412C2BB5B}" presName="parentText" presStyleLbl="node1" presStyleIdx="1" presStyleCnt="5">
        <dgm:presLayoutVars>
          <dgm:chMax val="0"/>
          <dgm:bulletEnabled val="1"/>
        </dgm:presLayoutVars>
      </dgm:prSet>
      <dgm:spPr/>
    </dgm:pt>
    <dgm:pt modelId="{55B7129B-48BE-472E-9577-BF43A4EF7DD3}" type="pres">
      <dgm:prSet presAssocID="{DD4524F5-ED39-4156-92FF-AC4412C2BB5B}" presName="negativeSpace" presStyleCnt="0"/>
      <dgm:spPr/>
    </dgm:pt>
    <dgm:pt modelId="{E1E282B2-DA07-489A-B08C-399488C98077}" type="pres">
      <dgm:prSet presAssocID="{DD4524F5-ED39-4156-92FF-AC4412C2BB5B}" presName="childText" presStyleLbl="conFgAcc1" presStyleIdx="1" presStyleCnt="5">
        <dgm:presLayoutVars>
          <dgm:bulletEnabled val="1"/>
        </dgm:presLayoutVars>
      </dgm:prSet>
      <dgm:spPr/>
    </dgm:pt>
    <dgm:pt modelId="{AAFD3299-BA98-492C-9A61-D159711C6EF2}" type="pres">
      <dgm:prSet presAssocID="{F8A344EF-BE44-4B16-8F74-4AABF63042A6}" presName="spaceBetweenRectangles" presStyleCnt="0"/>
      <dgm:spPr/>
    </dgm:pt>
    <dgm:pt modelId="{E80D327B-D1AC-4C54-BC06-89431427F4F5}" type="pres">
      <dgm:prSet presAssocID="{56F4870B-6E57-4D33-A0CA-15CC78286994}" presName="parentLin" presStyleCnt="0"/>
      <dgm:spPr/>
    </dgm:pt>
    <dgm:pt modelId="{DFC23E12-F7FB-479E-8C41-A9D6AAEDF4C8}" type="pres">
      <dgm:prSet presAssocID="{56F4870B-6E57-4D33-A0CA-15CC78286994}" presName="parentLeftMargin" presStyleLbl="node1" presStyleIdx="1" presStyleCnt="5"/>
      <dgm:spPr/>
    </dgm:pt>
    <dgm:pt modelId="{4F786123-64DD-403A-9E3B-DA7487033679}" type="pres">
      <dgm:prSet presAssocID="{56F4870B-6E57-4D33-A0CA-15CC78286994}" presName="parentText" presStyleLbl="node1" presStyleIdx="2" presStyleCnt="5">
        <dgm:presLayoutVars>
          <dgm:chMax val="0"/>
          <dgm:bulletEnabled val="1"/>
        </dgm:presLayoutVars>
      </dgm:prSet>
      <dgm:spPr/>
    </dgm:pt>
    <dgm:pt modelId="{E84EA8B5-5002-4EE7-9E80-BA434D81ADF0}" type="pres">
      <dgm:prSet presAssocID="{56F4870B-6E57-4D33-A0CA-15CC78286994}" presName="negativeSpace" presStyleCnt="0"/>
      <dgm:spPr/>
    </dgm:pt>
    <dgm:pt modelId="{BE8622C0-CE41-4454-9A62-4F2DEED099D9}" type="pres">
      <dgm:prSet presAssocID="{56F4870B-6E57-4D33-A0CA-15CC78286994}" presName="childText" presStyleLbl="conFgAcc1" presStyleIdx="2" presStyleCnt="5">
        <dgm:presLayoutVars>
          <dgm:bulletEnabled val="1"/>
        </dgm:presLayoutVars>
      </dgm:prSet>
      <dgm:spPr/>
    </dgm:pt>
    <dgm:pt modelId="{A3858465-ACBF-464B-A602-685446C90312}" type="pres">
      <dgm:prSet presAssocID="{8EB2106B-B955-47D4-BE88-279249E3B604}" presName="spaceBetweenRectangles" presStyleCnt="0"/>
      <dgm:spPr/>
    </dgm:pt>
    <dgm:pt modelId="{AF7C2465-9230-45BB-A196-D5DE509B8DA3}" type="pres">
      <dgm:prSet presAssocID="{F1ADE871-5C66-45AF-B5D2-DCBB8F0D1E7E}" presName="parentLin" presStyleCnt="0"/>
      <dgm:spPr/>
    </dgm:pt>
    <dgm:pt modelId="{7714FF42-C363-484B-A4CF-6AEE5D575FDB}" type="pres">
      <dgm:prSet presAssocID="{F1ADE871-5C66-45AF-B5D2-DCBB8F0D1E7E}" presName="parentLeftMargin" presStyleLbl="node1" presStyleIdx="2" presStyleCnt="5"/>
      <dgm:spPr/>
    </dgm:pt>
    <dgm:pt modelId="{56256C6B-AD38-4C06-85C1-196C4557A3C0}" type="pres">
      <dgm:prSet presAssocID="{F1ADE871-5C66-45AF-B5D2-DCBB8F0D1E7E}" presName="parentText" presStyleLbl="node1" presStyleIdx="3" presStyleCnt="5">
        <dgm:presLayoutVars>
          <dgm:chMax val="0"/>
          <dgm:bulletEnabled val="1"/>
        </dgm:presLayoutVars>
      </dgm:prSet>
      <dgm:spPr/>
    </dgm:pt>
    <dgm:pt modelId="{1F578B4E-FE53-42B5-AE3B-AD27DE2BB4B9}" type="pres">
      <dgm:prSet presAssocID="{F1ADE871-5C66-45AF-B5D2-DCBB8F0D1E7E}" presName="negativeSpace" presStyleCnt="0"/>
      <dgm:spPr/>
    </dgm:pt>
    <dgm:pt modelId="{1BB39CF8-87BE-400C-9137-5B0E31D617E9}" type="pres">
      <dgm:prSet presAssocID="{F1ADE871-5C66-45AF-B5D2-DCBB8F0D1E7E}" presName="childText" presStyleLbl="conFgAcc1" presStyleIdx="3" presStyleCnt="5">
        <dgm:presLayoutVars>
          <dgm:bulletEnabled val="1"/>
        </dgm:presLayoutVars>
      </dgm:prSet>
      <dgm:spPr/>
    </dgm:pt>
    <dgm:pt modelId="{F73CF44F-DA34-480D-A566-FFF68564E354}" type="pres">
      <dgm:prSet presAssocID="{FFCDC70C-76FB-417A-B661-25990E37B0BA}" presName="spaceBetweenRectangles" presStyleCnt="0"/>
      <dgm:spPr/>
    </dgm:pt>
    <dgm:pt modelId="{3433C777-9E3F-4982-9CBE-FF0314EBBAAB}" type="pres">
      <dgm:prSet presAssocID="{783F2E67-4169-4851-B902-38939C529EDD}" presName="parentLin" presStyleCnt="0"/>
      <dgm:spPr/>
    </dgm:pt>
    <dgm:pt modelId="{13D3FE3F-1CD7-4DB6-A4F9-02FFE435BCC9}" type="pres">
      <dgm:prSet presAssocID="{783F2E67-4169-4851-B902-38939C529EDD}" presName="parentLeftMargin" presStyleLbl="node1" presStyleIdx="3" presStyleCnt="5"/>
      <dgm:spPr/>
    </dgm:pt>
    <dgm:pt modelId="{DDAFF199-51E6-41E9-9F64-DD0F31CE2EC8}" type="pres">
      <dgm:prSet presAssocID="{783F2E67-4169-4851-B902-38939C529EDD}" presName="parentText" presStyleLbl="node1" presStyleIdx="4" presStyleCnt="5">
        <dgm:presLayoutVars>
          <dgm:chMax val="0"/>
          <dgm:bulletEnabled val="1"/>
        </dgm:presLayoutVars>
      </dgm:prSet>
      <dgm:spPr/>
    </dgm:pt>
    <dgm:pt modelId="{2DFE830A-9F5A-402F-BFF4-875FB9F59651}" type="pres">
      <dgm:prSet presAssocID="{783F2E67-4169-4851-B902-38939C529EDD}" presName="negativeSpace" presStyleCnt="0"/>
      <dgm:spPr/>
    </dgm:pt>
    <dgm:pt modelId="{83AA4418-6217-49A0-B1E8-3C19BBA16DE5}" type="pres">
      <dgm:prSet presAssocID="{783F2E67-4169-4851-B902-38939C529EDD}" presName="childText" presStyleLbl="conFgAcc1" presStyleIdx="4" presStyleCnt="5">
        <dgm:presLayoutVars>
          <dgm:bulletEnabled val="1"/>
        </dgm:presLayoutVars>
      </dgm:prSet>
      <dgm:spPr/>
    </dgm:pt>
  </dgm:ptLst>
  <dgm:cxnLst>
    <dgm:cxn modelId="{96541601-EBB9-4890-B6E1-C8AF70A50DE0}" type="presOf" srcId="{783F2E67-4169-4851-B902-38939C529EDD}" destId="{13D3FE3F-1CD7-4DB6-A4F9-02FFE435BCC9}" srcOrd="0" destOrd="0" presId="urn:microsoft.com/office/officeart/2005/8/layout/list1"/>
    <dgm:cxn modelId="{F7C55A10-12F3-44DA-B1D3-F44E5A41CC72}" srcId="{3F7C0BF4-1DBF-4C16-BE1D-ACBA20881590}" destId="{F1ADE871-5C66-45AF-B5D2-DCBB8F0D1E7E}" srcOrd="3" destOrd="0" parTransId="{B70E487E-D057-4ADB-B529-719C2AECED1B}" sibTransId="{FFCDC70C-76FB-417A-B661-25990E37B0BA}"/>
    <dgm:cxn modelId="{21FEC116-81B8-40AC-8B53-4E3EDB3EC0EE}" type="presOf" srcId="{85C2ADCE-2484-4846-8191-7010946AFD1D}" destId="{CC560DEE-C096-434B-892C-C044693DDE22}" srcOrd="1" destOrd="0" presId="urn:microsoft.com/office/officeart/2005/8/layout/list1"/>
    <dgm:cxn modelId="{FBD9A82C-5040-426C-9FCF-DB4B15A20E66}" srcId="{3F7C0BF4-1DBF-4C16-BE1D-ACBA20881590}" destId="{85C2ADCE-2484-4846-8191-7010946AFD1D}" srcOrd="0" destOrd="0" parTransId="{8E28AD97-4ABC-4C9D-AB2F-18F051DF0B53}" sibTransId="{5E1B29F5-DF15-4BBA-B403-451A0C4B11C6}"/>
    <dgm:cxn modelId="{02980233-77D6-4210-BD7D-78D2B7A4EEC4}" srcId="{3F7C0BF4-1DBF-4C16-BE1D-ACBA20881590}" destId="{DD4524F5-ED39-4156-92FF-AC4412C2BB5B}" srcOrd="1" destOrd="0" parTransId="{AF9E110B-6E6E-444E-A514-49DCDE1E2AEA}" sibTransId="{F8A344EF-BE44-4B16-8F74-4AABF63042A6}"/>
    <dgm:cxn modelId="{E270CF34-28B1-41A9-9A47-77FED3450625}" srcId="{3F7C0BF4-1DBF-4C16-BE1D-ACBA20881590}" destId="{783F2E67-4169-4851-B902-38939C529EDD}" srcOrd="4" destOrd="0" parTransId="{6793CDC5-6903-4A46-B6E5-C18A0C0DAF1D}" sibTransId="{375D6E46-22A0-4F51-A6CE-52E7065D9BFF}"/>
    <dgm:cxn modelId="{A76DDF3C-23FA-4686-A4E5-C2731189F382}" type="presOf" srcId="{783F2E67-4169-4851-B902-38939C529EDD}" destId="{DDAFF199-51E6-41E9-9F64-DD0F31CE2EC8}" srcOrd="1" destOrd="0" presId="urn:microsoft.com/office/officeart/2005/8/layout/list1"/>
    <dgm:cxn modelId="{F4340F61-DDB5-48C2-B1C7-CA5E7029EBA7}" type="presOf" srcId="{85C2ADCE-2484-4846-8191-7010946AFD1D}" destId="{B3DF7347-2B31-4385-BCDF-37FA9359EB1D}" srcOrd="0" destOrd="0" presId="urn:microsoft.com/office/officeart/2005/8/layout/list1"/>
    <dgm:cxn modelId="{1EF7144F-8E38-43A0-BB13-27B5EF637CD3}" type="presOf" srcId="{56F4870B-6E57-4D33-A0CA-15CC78286994}" destId="{4F786123-64DD-403A-9E3B-DA7487033679}" srcOrd="1" destOrd="0" presId="urn:microsoft.com/office/officeart/2005/8/layout/list1"/>
    <dgm:cxn modelId="{9938D38F-8355-4D5F-96A1-FBB3EB2395E9}" type="presOf" srcId="{3F7C0BF4-1DBF-4C16-BE1D-ACBA20881590}" destId="{0CA5F977-E38C-428C-A745-98022CAE6B9D}" srcOrd="0" destOrd="0" presId="urn:microsoft.com/office/officeart/2005/8/layout/list1"/>
    <dgm:cxn modelId="{684C0993-1B63-4502-85D7-3D38A6830585}" type="presOf" srcId="{DD4524F5-ED39-4156-92FF-AC4412C2BB5B}" destId="{C6D20ED8-8CCB-483D-98BD-0F5290F3BC07}" srcOrd="1" destOrd="0" presId="urn:microsoft.com/office/officeart/2005/8/layout/list1"/>
    <dgm:cxn modelId="{056875AF-C517-44F7-B0E0-87457B4CD879}" type="presOf" srcId="{DD4524F5-ED39-4156-92FF-AC4412C2BB5B}" destId="{A966A4A8-1DAC-48B1-B6E2-460D3DDF75C5}" srcOrd="0" destOrd="0" presId="urn:microsoft.com/office/officeart/2005/8/layout/list1"/>
    <dgm:cxn modelId="{B31165C8-03BC-4F97-A7D1-C2F3F8BCF4DB}" type="presOf" srcId="{F1ADE871-5C66-45AF-B5D2-DCBB8F0D1E7E}" destId="{7714FF42-C363-484B-A4CF-6AEE5D575FDB}" srcOrd="0" destOrd="0" presId="urn:microsoft.com/office/officeart/2005/8/layout/list1"/>
    <dgm:cxn modelId="{075982DC-2A64-4A64-A582-B3BF1FE1E5CB}" type="presOf" srcId="{56F4870B-6E57-4D33-A0CA-15CC78286994}" destId="{DFC23E12-F7FB-479E-8C41-A9D6AAEDF4C8}" srcOrd="0" destOrd="0" presId="urn:microsoft.com/office/officeart/2005/8/layout/list1"/>
    <dgm:cxn modelId="{4D632ADF-9D3B-48B9-A541-42AE91827DA1}" srcId="{3F7C0BF4-1DBF-4C16-BE1D-ACBA20881590}" destId="{56F4870B-6E57-4D33-A0CA-15CC78286994}" srcOrd="2" destOrd="0" parTransId="{CCCB15D4-A639-461F-AE9B-7C08C12CB6F6}" sibTransId="{8EB2106B-B955-47D4-BE88-279249E3B604}"/>
    <dgm:cxn modelId="{D52BCBF2-760E-4DEE-9A7B-DFFFC6CFEE1B}" type="presOf" srcId="{F1ADE871-5C66-45AF-B5D2-DCBB8F0D1E7E}" destId="{56256C6B-AD38-4C06-85C1-196C4557A3C0}" srcOrd="1" destOrd="0" presId="urn:microsoft.com/office/officeart/2005/8/layout/list1"/>
    <dgm:cxn modelId="{AC9E6E8F-97B9-4C9B-AF96-794B03BC1663}" type="presParOf" srcId="{0CA5F977-E38C-428C-A745-98022CAE6B9D}" destId="{FF813143-F188-4133-8572-C414F7845D3E}" srcOrd="0" destOrd="0" presId="urn:microsoft.com/office/officeart/2005/8/layout/list1"/>
    <dgm:cxn modelId="{1131BD6A-32A2-42F4-AB73-8FC6A6708148}" type="presParOf" srcId="{FF813143-F188-4133-8572-C414F7845D3E}" destId="{B3DF7347-2B31-4385-BCDF-37FA9359EB1D}" srcOrd="0" destOrd="0" presId="urn:microsoft.com/office/officeart/2005/8/layout/list1"/>
    <dgm:cxn modelId="{1E64720A-519D-4B3B-B77B-5BF4B21DD8AA}" type="presParOf" srcId="{FF813143-F188-4133-8572-C414F7845D3E}" destId="{CC560DEE-C096-434B-892C-C044693DDE22}" srcOrd="1" destOrd="0" presId="urn:microsoft.com/office/officeart/2005/8/layout/list1"/>
    <dgm:cxn modelId="{9053796B-940A-416E-B84D-ECCC361E2DA8}" type="presParOf" srcId="{0CA5F977-E38C-428C-A745-98022CAE6B9D}" destId="{B75D262A-5402-49F0-AFD8-6F43DCBC336D}" srcOrd="1" destOrd="0" presId="urn:microsoft.com/office/officeart/2005/8/layout/list1"/>
    <dgm:cxn modelId="{6375E146-78E1-485D-8B95-D08078FF77C1}" type="presParOf" srcId="{0CA5F977-E38C-428C-A745-98022CAE6B9D}" destId="{362EF251-B024-4293-96E2-14A94D2438D7}" srcOrd="2" destOrd="0" presId="urn:microsoft.com/office/officeart/2005/8/layout/list1"/>
    <dgm:cxn modelId="{D97AA323-67EF-4EB8-B541-08EF60F6E09B}" type="presParOf" srcId="{0CA5F977-E38C-428C-A745-98022CAE6B9D}" destId="{42DF716E-EABB-4769-BBFE-A266669C4CB0}" srcOrd="3" destOrd="0" presId="urn:microsoft.com/office/officeart/2005/8/layout/list1"/>
    <dgm:cxn modelId="{21E26237-814C-488D-AA24-8AC5576D8BCA}" type="presParOf" srcId="{0CA5F977-E38C-428C-A745-98022CAE6B9D}" destId="{A204EB84-2456-47D6-A33D-9321161352DD}" srcOrd="4" destOrd="0" presId="urn:microsoft.com/office/officeart/2005/8/layout/list1"/>
    <dgm:cxn modelId="{E3E7094D-0073-477D-AA3D-C42718310CBB}" type="presParOf" srcId="{A204EB84-2456-47D6-A33D-9321161352DD}" destId="{A966A4A8-1DAC-48B1-B6E2-460D3DDF75C5}" srcOrd="0" destOrd="0" presId="urn:microsoft.com/office/officeart/2005/8/layout/list1"/>
    <dgm:cxn modelId="{0CFA65A3-AB19-4146-A686-BADFFCD429D6}" type="presParOf" srcId="{A204EB84-2456-47D6-A33D-9321161352DD}" destId="{C6D20ED8-8CCB-483D-98BD-0F5290F3BC07}" srcOrd="1" destOrd="0" presId="urn:microsoft.com/office/officeart/2005/8/layout/list1"/>
    <dgm:cxn modelId="{64410BFE-D551-4C8B-9EAC-5755C09F377E}" type="presParOf" srcId="{0CA5F977-E38C-428C-A745-98022CAE6B9D}" destId="{55B7129B-48BE-472E-9577-BF43A4EF7DD3}" srcOrd="5" destOrd="0" presId="urn:microsoft.com/office/officeart/2005/8/layout/list1"/>
    <dgm:cxn modelId="{BDBCAA4C-0C75-4813-AD6A-4E9B666EEA26}" type="presParOf" srcId="{0CA5F977-E38C-428C-A745-98022CAE6B9D}" destId="{E1E282B2-DA07-489A-B08C-399488C98077}" srcOrd="6" destOrd="0" presId="urn:microsoft.com/office/officeart/2005/8/layout/list1"/>
    <dgm:cxn modelId="{E7E574B5-6868-45DF-A825-0A743C1693C2}" type="presParOf" srcId="{0CA5F977-E38C-428C-A745-98022CAE6B9D}" destId="{AAFD3299-BA98-492C-9A61-D159711C6EF2}" srcOrd="7" destOrd="0" presId="urn:microsoft.com/office/officeart/2005/8/layout/list1"/>
    <dgm:cxn modelId="{D673919F-5BFA-4AEE-8E98-91771B4EAD9B}" type="presParOf" srcId="{0CA5F977-E38C-428C-A745-98022CAE6B9D}" destId="{E80D327B-D1AC-4C54-BC06-89431427F4F5}" srcOrd="8" destOrd="0" presId="urn:microsoft.com/office/officeart/2005/8/layout/list1"/>
    <dgm:cxn modelId="{9BE176EB-B4D4-4453-897C-BA635C6548FD}" type="presParOf" srcId="{E80D327B-D1AC-4C54-BC06-89431427F4F5}" destId="{DFC23E12-F7FB-479E-8C41-A9D6AAEDF4C8}" srcOrd="0" destOrd="0" presId="urn:microsoft.com/office/officeart/2005/8/layout/list1"/>
    <dgm:cxn modelId="{F03B8044-FF33-4452-8C84-0921D3A09C89}" type="presParOf" srcId="{E80D327B-D1AC-4C54-BC06-89431427F4F5}" destId="{4F786123-64DD-403A-9E3B-DA7487033679}" srcOrd="1" destOrd="0" presId="urn:microsoft.com/office/officeart/2005/8/layout/list1"/>
    <dgm:cxn modelId="{F12696ED-4CEB-4320-A38C-13D9CCC6D559}" type="presParOf" srcId="{0CA5F977-E38C-428C-A745-98022CAE6B9D}" destId="{E84EA8B5-5002-4EE7-9E80-BA434D81ADF0}" srcOrd="9" destOrd="0" presId="urn:microsoft.com/office/officeart/2005/8/layout/list1"/>
    <dgm:cxn modelId="{38D5FAE2-B481-4DF5-B677-62B0FA0C2C45}" type="presParOf" srcId="{0CA5F977-E38C-428C-A745-98022CAE6B9D}" destId="{BE8622C0-CE41-4454-9A62-4F2DEED099D9}" srcOrd="10" destOrd="0" presId="urn:microsoft.com/office/officeart/2005/8/layout/list1"/>
    <dgm:cxn modelId="{D08D816B-F7D9-4941-BF81-6EAB1B89FB48}" type="presParOf" srcId="{0CA5F977-E38C-428C-A745-98022CAE6B9D}" destId="{A3858465-ACBF-464B-A602-685446C90312}" srcOrd="11" destOrd="0" presId="urn:microsoft.com/office/officeart/2005/8/layout/list1"/>
    <dgm:cxn modelId="{EEC1E227-4637-4624-8279-948E048CC44A}" type="presParOf" srcId="{0CA5F977-E38C-428C-A745-98022CAE6B9D}" destId="{AF7C2465-9230-45BB-A196-D5DE509B8DA3}" srcOrd="12" destOrd="0" presId="urn:microsoft.com/office/officeart/2005/8/layout/list1"/>
    <dgm:cxn modelId="{C147C98A-579D-40DB-A1C0-ABCBF46A0BCD}" type="presParOf" srcId="{AF7C2465-9230-45BB-A196-D5DE509B8DA3}" destId="{7714FF42-C363-484B-A4CF-6AEE5D575FDB}" srcOrd="0" destOrd="0" presId="urn:microsoft.com/office/officeart/2005/8/layout/list1"/>
    <dgm:cxn modelId="{7190DE30-BDAB-41F7-9471-37F4F9B76E75}" type="presParOf" srcId="{AF7C2465-9230-45BB-A196-D5DE509B8DA3}" destId="{56256C6B-AD38-4C06-85C1-196C4557A3C0}" srcOrd="1" destOrd="0" presId="urn:microsoft.com/office/officeart/2005/8/layout/list1"/>
    <dgm:cxn modelId="{F4469E6A-8BC0-4D4A-9D60-A216FDC2DDE5}" type="presParOf" srcId="{0CA5F977-E38C-428C-A745-98022CAE6B9D}" destId="{1F578B4E-FE53-42B5-AE3B-AD27DE2BB4B9}" srcOrd="13" destOrd="0" presId="urn:microsoft.com/office/officeart/2005/8/layout/list1"/>
    <dgm:cxn modelId="{AEB37BF4-6D49-4B40-9575-41F18498E42F}" type="presParOf" srcId="{0CA5F977-E38C-428C-A745-98022CAE6B9D}" destId="{1BB39CF8-87BE-400C-9137-5B0E31D617E9}" srcOrd="14" destOrd="0" presId="urn:microsoft.com/office/officeart/2005/8/layout/list1"/>
    <dgm:cxn modelId="{D971BB0F-4D86-4AF6-8F56-FC5E5176BCFA}" type="presParOf" srcId="{0CA5F977-E38C-428C-A745-98022CAE6B9D}" destId="{F73CF44F-DA34-480D-A566-FFF68564E354}" srcOrd="15" destOrd="0" presId="urn:microsoft.com/office/officeart/2005/8/layout/list1"/>
    <dgm:cxn modelId="{63B44FE4-945D-4CFB-877F-9500E947B941}" type="presParOf" srcId="{0CA5F977-E38C-428C-A745-98022CAE6B9D}" destId="{3433C777-9E3F-4982-9CBE-FF0314EBBAAB}" srcOrd="16" destOrd="0" presId="urn:microsoft.com/office/officeart/2005/8/layout/list1"/>
    <dgm:cxn modelId="{2CF53373-32CE-4CB8-BA2B-E94B5E8909E8}" type="presParOf" srcId="{3433C777-9E3F-4982-9CBE-FF0314EBBAAB}" destId="{13D3FE3F-1CD7-4DB6-A4F9-02FFE435BCC9}" srcOrd="0" destOrd="0" presId="urn:microsoft.com/office/officeart/2005/8/layout/list1"/>
    <dgm:cxn modelId="{0B99D12E-BCAA-48A7-BAF0-5526CAEC65B5}" type="presParOf" srcId="{3433C777-9E3F-4982-9CBE-FF0314EBBAAB}" destId="{DDAFF199-51E6-41E9-9F64-DD0F31CE2EC8}" srcOrd="1" destOrd="0" presId="urn:microsoft.com/office/officeart/2005/8/layout/list1"/>
    <dgm:cxn modelId="{EDE5C42B-E8A7-4931-96D8-12C1801CEC7B}" type="presParOf" srcId="{0CA5F977-E38C-428C-A745-98022CAE6B9D}" destId="{2DFE830A-9F5A-402F-BFF4-875FB9F59651}" srcOrd="17" destOrd="0" presId="urn:microsoft.com/office/officeart/2005/8/layout/list1"/>
    <dgm:cxn modelId="{BB808090-5AB5-456F-B35E-CC9DA8B43CAE}" type="presParOf" srcId="{0CA5F977-E38C-428C-A745-98022CAE6B9D}" destId="{83AA4418-6217-49A0-B1E8-3C19BBA16DE5}"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7A4BE-0633-4CAE-BBD3-C625E71D4395}">
      <dsp:nvSpPr>
        <dsp:cNvPr id="0" name=""/>
        <dsp:cNvSpPr/>
      </dsp:nvSpPr>
      <dsp:spPr>
        <a:xfrm rot="5400000">
          <a:off x="7294966" y="-3100951"/>
          <a:ext cx="846215" cy="726406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endParaRPr lang="en-US" sz="1800" kern="1200" dirty="0">
            <a:latin typeface="Arial"/>
            <a:cs typeface="Arial"/>
          </a:endParaRPr>
        </a:p>
      </dsp:txBody>
      <dsp:txXfrm rot="-5400000">
        <a:off x="4086040" y="149284"/>
        <a:ext cx="7222760" cy="763597"/>
      </dsp:txXfrm>
    </dsp:sp>
    <dsp:sp modelId="{CB897AB4-2E40-4A51-BBE3-843076E54853}">
      <dsp:nvSpPr>
        <dsp:cNvPr id="0" name=""/>
        <dsp:cNvSpPr/>
      </dsp:nvSpPr>
      <dsp:spPr>
        <a:xfrm>
          <a:off x="0" y="2199"/>
          <a:ext cx="4086039" cy="10577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endParaRPr lang="en-US" sz="1900" kern="1200" dirty="0"/>
        </a:p>
      </dsp:txBody>
      <dsp:txXfrm>
        <a:off x="51636" y="53835"/>
        <a:ext cx="3982767" cy="954497"/>
      </dsp:txXfrm>
    </dsp:sp>
    <dsp:sp modelId="{BDB89B51-FBA1-4E47-8268-668E01E8066C}">
      <dsp:nvSpPr>
        <dsp:cNvPr id="0" name=""/>
        <dsp:cNvSpPr/>
      </dsp:nvSpPr>
      <dsp:spPr>
        <a:xfrm rot="5400000">
          <a:off x="7294966" y="-1990293"/>
          <a:ext cx="846215" cy="726406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endParaRPr lang="en-US" sz="1800" kern="1200" dirty="0"/>
        </a:p>
      </dsp:txBody>
      <dsp:txXfrm rot="-5400000">
        <a:off x="4086040" y="1259942"/>
        <a:ext cx="7222760" cy="763597"/>
      </dsp:txXfrm>
    </dsp:sp>
    <dsp:sp modelId="{FF0C7975-E08B-473B-A01A-AE9E5E324BF7}">
      <dsp:nvSpPr>
        <dsp:cNvPr id="0" name=""/>
        <dsp:cNvSpPr/>
      </dsp:nvSpPr>
      <dsp:spPr>
        <a:xfrm>
          <a:off x="0" y="1112856"/>
          <a:ext cx="4086039" cy="1057769"/>
        </a:xfrm>
        <a:prstGeom prst="roundRect">
          <a:avLst/>
        </a:prstGeom>
        <a:solidFill>
          <a:srgbClr val="5482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endParaRPr lang="en-US" sz="1800" kern="1200" dirty="0"/>
        </a:p>
      </dsp:txBody>
      <dsp:txXfrm>
        <a:off x="51636" y="1164492"/>
        <a:ext cx="3982767" cy="954497"/>
      </dsp:txXfrm>
    </dsp:sp>
    <dsp:sp modelId="{6FC3F713-9CEF-43A0-95F4-C77675360793}">
      <dsp:nvSpPr>
        <dsp:cNvPr id="0" name=""/>
        <dsp:cNvSpPr/>
      </dsp:nvSpPr>
      <dsp:spPr>
        <a:xfrm rot="5400000">
          <a:off x="7294966" y="-879636"/>
          <a:ext cx="846215" cy="726406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endParaRPr lang="en-US" sz="1800" kern="1200" dirty="0"/>
        </a:p>
      </dsp:txBody>
      <dsp:txXfrm rot="-5400000">
        <a:off x="4086040" y="2370599"/>
        <a:ext cx="7222760" cy="763597"/>
      </dsp:txXfrm>
    </dsp:sp>
    <dsp:sp modelId="{7292C679-BAD8-4878-BBEE-37A7B6931DA7}">
      <dsp:nvSpPr>
        <dsp:cNvPr id="0" name=""/>
        <dsp:cNvSpPr/>
      </dsp:nvSpPr>
      <dsp:spPr>
        <a:xfrm>
          <a:off x="0" y="2223514"/>
          <a:ext cx="4086039" cy="1057769"/>
        </a:xfrm>
        <a:prstGeom prst="roundRect">
          <a:avLst/>
        </a:prstGeom>
        <a:solidFill>
          <a:srgbClr val="EA7A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endParaRPr lang="en-US" sz="1900" kern="1200" dirty="0"/>
        </a:p>
      </dsp:txBody>
      <dsp:txXfrm>
        <a:off x="51636" y="2275150"/>
        <a:ext cx="3982767" cy="954497"/>
      </dsp:txXfrm>
    </dsp:sp>
    <dsp:sp modelId="{84E320E3-626E-4F42-AAB9-251ECE426E7A}">
      <dsp:nvSpPr>
        <dsp:cNvPr id="0" name=""/>
        <dsp:cNvSpPr/>
      </dsp:nvSpPr>
      <dsp:spPr>
        <a:xfrm rot="5400000">
          <a:off x="7294966" y="231021"/>
          <a:ext cx="846215" cy="726406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endParaRPr lang="en-US" sz="1800" kern="1200" dirty="0"/>
        </a:p>
      </dsp:txBody>
      <dsp:txXfrm rot="-5400000">
        <a:off x="4086040" y="3481257"/>
        <a:ext cx="7222760" cy="763597"/>
      </dsp:txXfrm>
    </dsp:sp>
    <dsp:sp modelId="{2092EEE0-5489-4EC4-B9CC-BDBCE8C0F3CC}">
      <dsp:nvSpPr>
        <dsp:cNvPr id="0" name=""/>
        <dsp:cNvSpPr/>
      </dsp:nvSpPr>
      <dsp:spPr>
        <a:xfrm>
          <a:off x="0" y="3334171"/>
          <a:ext cx="4086039" cy="105776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endParaRPr lang="en-US" sz="1900" kern="1200" dirty="0"/>
        </a:p>
      </dsp:txBody>
      <dsp:txXfrm>
        <a:off x="51636" y="3385807"/>
        <a:ext cx="3982767" cy="95449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084EDC-1B5D-49E1-9F07-105C619F53C9}">
      <dsp:nvSpPr>
        <dsp:cNvPr id="0" name=""/>
        <dsp:cNvSpPr/>
      </dsp:nvSpPr>
      <dsp:spPr>
        <a:xfrm>
          <a:off x="0" y="0"/>
          <a:ext cx="6415236" cy="4901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rtl="0">
            <a:lnSpc>
              <a:spcPct val="90000"/>
            </a:lnSpc>
            <a:spcBef>
              <a:spcPct val="0"/>
            </a:spcBef>
            <a:spcAft>
              <a:spcPct val="35000"/>
            </a:spcAft>
            <a:buNone/>
          </a:pPr>
          <a:endParaRPr lang="en-US" sz="6500" kern="1200" dirty="0"/>
        </a:p>
      </dsp:txBody>
      <dsp:txXfrm>
        <a:off x="23928" y="23928"/>
        <a:ext cx="6367380" cy="442307"/>
      </dsp:txXfrm>
    </dsp:sp>
    <dsp:sp modelId="{A564B689-DADF-49BE-A54D-BE232218D3D6}">
      <dsp:nvSpPr>
        <dsp:cNvPr id="0" name=""/>
        <dsp:cNvSpPr/>
      </dsp:nvSpPr>
      <dsp:spPr>
        <a:xfrm>
          <a:off x="0" y="767366"/>
          <a:ext cx="6415236" cy="2489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684" tIns="82550" rIns="462280" bIns="82550" numCol="1" spcCol="1270" anchor="t" anchorCtr="0">
          <a:noAutofit/>
        </a:bodyPr>
        <a:lstStyle/>
        <a:p>
          <a:pPr marL="171450" lvl="1" indent="0" algn="l" defTabSz="844550" rtl="0">
            <a:lnSpc>
              <a:spcPct val="90000"/>
            </a:lnSpc>
            <a:spcBef>
              <a:spcPct val="0"/>
            </a:spcBef>
            <a:spcAft>
              <a:spcPct val="20000"/>
            </a:spcAft>
            <a:buNone/>
          </a:pPr>
          <a:endParaRPr lang="en-US" sz="5100" kern="1200" dirty="0"/>
        </a:p>
        <a:p>
          <a:pPr marL="171450" lvl="1" indent="0" algn="l" defTabSz="844550" rtl="0">
            <a:lnSpc>
              <a:spcPct val="90000"/>
            </a:lnSpc>
            <a:spcBef>
              <a:spcPct val="0"/>
            </a:spcBef>
            <a:spcAft>
              <a:spcPct val="20000"/>
            </a:spcAft>
            <a:buNone/>
          </a:pPr>
          <a:endParaRPr lang="en-US" sz="5100" kern="1200" dirty="0"/>
        </a:p>
        <a:p>
          <a:pPr marL="342900" lvl="2" indent="0" algn="l" defTabSz="844550">
            <a:lnSpc>
              <a:spcPct val="90000"/>
            </a:lnSpc>
            <a:spcBef>
              <a:spcPct val="0"/>
            </a:spcBef>
            <a:spcAft>
              <a:spcPct val="20000"/>
            </a:spcAft>
            <a:buNone/>
          </a:pPr>
          <a:endParaRPr lang="en-US" sz="5100" kern="1200" dirty="0"/>
        </a:p>
      </dsp:txBody>
      <dsp:txXfrm>
        <a:off x="0" y="767366"/>
        <a:ext cx="6415236" cy="248917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955D70-0C41-461F-A169-0629696D44FC}">
      <dsp:nvSpPr>
        <dsp:cNvPr id="0" name=""/>
        <dsp:cNvSpPr/>
      </dsp:nvSpPr>
      <dsp:spPr>
        <a:xfrm>
          <a:off x="0" y="0"/>
          <a:ext cx="3628724" cy="52080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rtl="0">
            <a:lnSpc>
              <a:spcPct val="90000"/>
            </a:lnSpc>
            <a:spcBef>
              <a:spcPct val="0"/>
            </a:spcBef>
            <a:spcAft>
              <a:spcPct val="35000"/>
            </a:spcAft>
            <a:buNone/>
          </a:pPr>
          <a:endParaRPr lang="en-US" sz="6500" kern="1200" dirty="0"/>
        </a:p>
      </dsp:txBody>
      <dsp:txXfrm>
        <a:off x="25423" y="25423"/>
        <a:ext cx="3577878" cy="469956"/>
      </dsp:txXfrm>
    </dsp:sp>
    <dsp:sp modelId="{B2F15D73-0239-4FDE-819E-203C0E9FAC47}">
      <dsp:nvSpPr>
        <dsp:cNvPr id="0" name=""/>
        <dsp:cNvSpPr/>
      </dsp:nvSpPr>
      <dsp:spPr>
        <a:xfrm>
          <a:off x="0" y="999473"/>
          <a:ext cx="3628724"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5212" tIns="82550" rIns="462280" bIns="82550" numCol="1" spcCol="1270" anchor="t" anchorCtr="0">
          <a:noAutofit/>
        </a:bodyPr>
        <a:lstStyle/>
        <a:p>
          <a:pPr marL="285750" lvl="1" indent="-285750" algn="l" defTabSz="2266950" rtl="0">
            <a:lnSpc>
              <a:spcPct val="90000"/>
            </a:lnSpc>
            <a:spcBef>
              <a:spcPct val="0"/>
            </a:spcBef>
            <a:spcAft>
              <a:spcPct val="20000"/>
            </a:spcAft>
            <a:buChar char="•"/>
          </a:pPr>
          <a:endParaRPr lang="en-US" sz="5100" kern="1200" dirty="0"/>
        </a:p>
      </dsp:txBody>
      <dsp:txXfrm>
        <a:off x="0" y="999473"/>
        <a:ext cx="3628724" cy="10764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81743-8E83-4FAB-B939-7CAC225FF350}">
      <dsp:nvSpPr>
        <dsp:cNvPr id="0" name=""/>
        <dsp:cNvSpPr/>
      </dsp:nvSpPr>
      <dsp:spPr>
        <a:xfrm rot="5400000">
          <a:off x="7138488" y="-2905357"/>
          <a:ext cx="1159171" cy="726406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endParaRPr lang="en-US" sz="1800" kern="1200" dirty="0"/>
        </a:p>
      </dsp:txBody>
      <dsp:txXfrm rot="-5400000">
        <a:off x="4086039" y="203678"/>
        <a:ext cx="7207483" cy="1045999"/>
      </dsp:txXfrm>
    </dsp:sp>
    <dsp:sp modelId="{C612FF45-F3E5-4736-A945-CC0F546786C2}">
      <dsp:nvSpPr>
        <dsp:cNvPr id="0" name=""/>
        <dsp:cNvSpPr/>
      </dsp:nvSpPr>
      <dsp:spPr>
        <a:xfrm>
          <a:off x="0" y="2195"/>
          <a:ext cx="4086039" cy="1448964"/>
        </a:xfrm>
        <a:prstGeom prst="roundRect">
          <a:avLst/>
        </a:prstGeom>
        <a:solidFill>
          <a:srgbClr val="5482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endParaRPr lang="en-US" sz="1900" kern="1200" dirty="0"/>
        </a:p>
      </dsp:txBody>
      <dsp:txXfrm>
        <a:off x="70733" y="72928"/>
        <a:ext cx="3944573" cy="1307498"/>
      </dsp:txXfrm>
    </dsp:sp>
    <dsp:sp modelId="{DB04D89C-6A70-4DCD-9AB1-0B1E05E92115}">
      <dsp:nvSpPr>
        <dsp:cNvPr id="0" name=""/>
        <dsp:cNvSpPr/>
      </dsp:nvSpPr>
      <dsp:spPr>
        <a:xfrm rot="5400000">
          <a:off x="7138488" y="-1383944"/>
          <a:ext cx="1159171" cy="726406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endParaRPr lang="en-US" sz="1800" kern="1200" dirty="0"/>
        </a:p>
      </dsp:txBody>
      <dsp:txXfrm rot="-5400000">
        <a:off x="4086039" y="1725091"/>
        <a:ext cx="7207483" cy="1045999"/>
      </dsp:txXfrm>
    </dsp:sp>
    <dsp:sp modelId="{BCECC40A-2BBE-4F3D-A8EB-00B355586920}">
      <dsp:nvSpPr>
        <dsp:cNvPr id="0" name=""/>
        <dsp:cNvSpPr/>
      </dsp:nvSpPr>
      <dsp:spPr>
        <a:xfrm>
          <a:off x="0" y="1523608"/>
          <a:ext cx="4086039" cy="1448964"/>
        </a:xfrm>
        <a:prstGeom prst="roundRect">
          <a:avLst/>
        </a:prstGeom>
        <a:solidFill>
          <a:srgbClr val="EA7A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endParaRPr lang="en-US" sz="1900" kern="1200" dirty="0"/>
        </a:p>
      </dsp:txBody>
      <dsp:txXfrm>
        <a:off x="70733" y="1594341"/>
        <a:ext cx="3944573" cy="1307498"/>
      </dsp:txXfrm>
    </dsp:sp>
    <dsp:sp modelId="{BD4259E3-5066-408C-A371-DA00631B3A0C}">
      <dsp:nvSpPr>
        <dsp:cNvPr id="0" name=""/>
        <dsp:cNvSpPr/>
      </dsp:nvSpPr>
      <dsp:spPr>
        <a:xfrm rot="5400000">
          <a:off x="7073151" y="137468"/>
          <a:ext cx="1289845" cy="726406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endParaRPr lang="en-US" sz="1800" kern="1200" dirty="0"/>
        </a:p>
      </dsp:txBody>
      <dsp:txXfrm rot="-5400000">
        <a:off x="4086040" y="3187545"/>
        <a:ext cx="7201104" cy="1163915"/>
      </dsp:txXfrm>
    </dsp:sp>
    <dsp:sp modelId="{F8211129-028C-4F90-9EAC-0B9496DE36D6}">
      <dsp:nvSpPr>
        <dsp:cNvPr id="0" name=""/>
        <dsp:cNvSpPr/>
      </dsp:nvSpPr>
      <dsp:spPr>
        <a:xfrm>
          <a:off x="0" y="3045021"/>
          <a:ext cx="4086039" cy="144896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rtl="0">
            <a:lnSpc>
              <a:spcPct val="90000"/>
            </a:lnSpc>
            <a:spcBef>
              <a:spcPct val="0"/>
            </a:spcBef>
            <a:spcAft>
              <a:spcPct val="35000"/>
            </a:spcAft>
            <a:buNone/>
          </a:pPr>
          <a:endParaRPr lang="en-US" sz="1900" kern="1200" dirty="0"/>
        </a:p>
      </dsp:txBody>
      <dsp:txXfrm>
        <a:off x="70733" y="3115754"/>
        <a:ext cx="3944573" cy="13074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C934F8-044A-447B-9159-5E91310E35AF}">
      <dsp:nvSpPr>
        <dsp:cNvPr id="0" name=""/>
        <dsp:cNvSpPr/>
      </dsp:nvSpPr>
      <dsp:spPr>
        <a:xfrm>
          <a:off x="4956047" y="1360922"/>
          <a:ext cx="3881606" cy="449111"/>
        </a:xfrm>
        <a:custGeom>
          <a:avLst/>
          <a:gdLst/>
          <a:ahLst/>
          <a:cxnLst/>
          <a:rect l="0" t="0" r="0" b="0"/>
          <a:pathLst>
            <a:path>
              <a:moveTo>
                <a:pt x="0" y="0"/>
              </a:moveTo>
              <a:lnTo>
                <a:pt x="0" y="224555"/>
              </a:lnTo>
              <a:lnTo>
                <a:pt x="3881606" y="224555"/>
              </a:lnTo>
              <a:lnTo>
                <a:pt x="3881606" y="4491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D7843FF-C32E-49EC-8BB6-C27E65289423}">
      <dsp:nvSpPr>
        <dsp:cNvPr id="0" name=""/>
        <dsp:cNvSpPr/>
      </dsp:nvSpPr>
      <dsp:spPr>
        <a:xfrm>
          <a:off x="4956047" y="1360922"/>
          <a:ext cx="1293868" cy="449111"/>
        </a:xfrm>
        <a:custGeom>
          <a:avLst/>
          <a:gdLst/>
          <a:ahLst/>
          <a:cxnLst/>
          <a:rect l="0" t="0" r="0" b="0"/>
          <a:pathLst>
            <a:path>
              <a:moveTo>
                <a:pt x="0" y="0"/>
              </a:moveTo>
              <a:lnTo>
                <a:pt x="0" y="224555"/>
              </a:lnTo>
              <a:lnTo>
                <a:pt x="1293868" y="224555"/>
              </a:lnTo>
              <a:lnTo>
                <a:pt x="1293868" y="4491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B6E72C-11C6-455D-92B2-0A568D773622}">
      <dsp:nvSpPr>
        <dsp:cNvPr id="0" name=""/>
        <dsp:cNvSpPr/>
      </dsp:nvSpPr>
      <dsp:spPr>
        <a:xfrm>
          <a:off x="3662178" y="1360922"/>
          <a:ext cx="1293868" cy="449111"/>
        </a:xfrm>
        <a:custGeom>
          <a:avLst/>
          <a:gdLst/>
          <a:ahLst/>
          <a:cxnLst/>
          <a:rect l="0" t="0" r="0" b="0"/>
          <a:pathLst>
            <a:path>
              <a:moveTo>
                <a:pt x="1293868" y="0"/>
              </a:moveTo>
              <a:lnTo>
                <a:pt x="1293868" y="224555"/>
              </a:lnTo>
              <a:lnTo>
                <a:pt x="0" y="224555"/>
              </a:lnTo>
              <a:lnTo>
                <a:pt x="0" y="4491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745C46-B3F7-492E-89C8-D2B82C4F8999}">
      <dsp:nvSpPr>
        <dsp:cNvPr id="0" name=""/>
        <dsp:cNvSpPr/>
      </dsp:nvSpPr>
      <dsp:spPr>
        <a:xfrm>
          <a:off x="1074440" y="1360922"/>
          <a:ext cx="3881606" cy="449111"/>
        </a:xfrm>
        <a:custGeom>
          <a:avLst/>
          <a:gdLst/>
          <a:ahLst/>
          <a:cxnLst/>
          <a:rect l="0" t="0" r="0" b="0"/>
          <a:pathLst>
            <a:path>
              <a:moveTo>
                <a:pt x="3881606" y="0"/>
              </a:moveTo>
              <a:lnTo>
                <a:pt x="3881606" y="224555"/>
              </a:lnTo>
              <a:lnTo>
                <a:pt x="0" y="224555"/>
              </a:lnTo>
              <a:lnTo>
                <a:pt x="0" y="4491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21F2B31-D428-4643-9F75-89AAAE8AEDCC}">
      <dsp:nvSpPr>
        <dsp:cNvPr id="0" name=""/>
        <dsp:cNvSpPr/>
      </dsp:nvSpPr>
      <dsp:spPr>
        <a:xfrm>
          <a:off x="3886733" y="291609"/>
          <a:ext cx="2138626" cy="1069313"/>
        </a:xfrm>
        <a:prstGeom prst="rect">
          <a:avLst/>
        </a:prstGeom>
        <a:solidFill>
          <a:schemeClr val="accent1">
            <a:hueOff val="0"/>
            <a:satOff val="0"/>
            <a:lumOff val="0"/>
            <a:alphaOff val="0"/>
          </a:schemeClr>
        </a:solidFill>
        <a:ln w="12700" cap="flat" cmpd="sng" algn="ctr">
          <a:noFill/>
          <a:prstDash val="solid"/>
          <a:miter lim="800000"/>
        </a:ln>
        <a:effectLst>
          <a:outerShdw blurRad="50800" dist="889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0">
            <a:lnSpc>
              <a:spcPct val="90000"/>
            </a:lnSpc>
            <a:spcBef>
              <a:spcPct val="0"/>
            </a:spcBef>
            <a:spcAft>
              <a:spcPct val="35000"/>
            </a:spcAft>
            <a:buNone/>
          </a:pPr>
          <a:endParaRPr lang="en-US" sz="6500" kern="1200" dirty="0"/>
        </a:p>
      </dsp:txBody>
      <dsp:txXfrm>
        <a:off x="3886733" y="291609"/>
        <a:ext cx="2138626" cy="1069313"/>
      </dsp:txXfrm>
    </dsp:sp>
    <dsp:sp modelId="{F02B8E3E-D5B0-478C-92AD-A1B0EDE3ABBE}">
      <dsp:nvSpPr>
        <dsp:cNvPr id="0" name=""/>
        <dsp:cNvSpPr/>
      </dsp:nvSpPr>
      <dsp:spPr>
        <a:xfrm>
          <a:off x="5127" y="1810033"/>
          <a:ext cx="2138626" cy="1069313"/>
        </a:xfrm>
        <a:prstGeom prst="rect">
          <a:avLst/>
        </a:prstGeom>
        <a:solidFill>
          <a:srgbClr val="548235"/>
        </a:solidFill>
        <a:ln w="12700" cap="flat" cmpd="sng" algn="ctr">
          <a:noFill/>
          <a:prstDash val="solid"/>
          <a:miter lim="800000"/>
        </a:ln>
        <a:effectLst>
          <a:outerShdw blurRad="50800" dist="889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0">
            <a:lnSpc>
              <a:spcPct val="90000"/>
            </a:lnSpc>
            <a:spcBef>
              <a:spcPct val="0"/>
            </a:spcBef>
            <a:spcAft>
              <a:spcPct val="35000"/>
            </a:spcAft>
            <a:buNone/>
          </a:pPr>
          <a:endParaRPr lang="en-US" sz="6500" kern="1200" dirty="0"/>
        </a:p>
      </dsp:txBody>
      <dsp:txXfrm>
        <a:off x="5127" y="1810033"/>
        <a:ext cx="2138626" cy="1069313"/>
      </dsp:txXfrm>
    </dsp:sp>
    <dsp:sp modelId="{A1B0581E-6ABC-4D01-9030-A48BBE597785}">
      <dsp:nvSpPr>
        <dsp:cNvPr id="0" name=""/>
        <dsp:cNvSpPr/>
      </dsp:nvSpPr>
      <dsp:spPr>
        <a:xfrm>
          <a:off x="2592865" y="1810033"/>
          <a:ext cx="2138626" cy="1069313"/>
        </a:xfrm>
        <a:prstGeom prst="rect">
          <a:avLst/>
        </a:prstGeom>
        <a:solidFill>
          <a:srgbClr val="548235"/>
        </a:solidFill>
        <a:ln w="12700" cap="flat" cmpd="sng" algn="ctr">
          <a:noFill/>
          <a:prstDash val="solid"/>
          <a:miter lim="800000"/>
        </a:ln>
        <a:effectLst>
          <a:outerShdw blurRad="50800" dist="889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0">
            <a:lnSpc>
              <a:spcPct val="90000"/>
            </a:lnSpc>
            <a:spcBef>
              <a:spcPct val="0"/>
            </a:spcBef>
            <a:spcAft>
              <a:spcPct val="35000"/>
            </a:spcAft>
            <a:buNone/>
          </a:pPr>
          <a:endParaRPr lang="en-US" sz="6500" kern="1200" dirty="0"/>
        </a:p>
      </dsp:txBody>
      <dsp:txXfrm>
        <a:off x="2592865" y="1810033"/>
        <a:ext cx="2138626" cy="1069313"/>
      </dsp:txXfrm>
    </dsp:sp>
    <dsp:sp modelId="{C3CF597D-34A2-4C0F-8C82-58A5CAF37C5D}">
      <dsp:nvSpPr>
        <dsp:cNvPr id="0" name=""/>
        <dsp:cNvSpPr/>
      </dsp:nvSpPr>
      <dsp:spPr>
        <a:xfrm>
          <a:off x="5180602" y="1810033"/>
          <a:ext cx="2138626" cy="1069313"/>
        </a:xfrm>
        <a:prstGeom prst="rect">
          <a:avLst/>
        </a:prstGeom>
        <a:solidFill>
          <a:srgbClr val="548235"/>
        </a:solidFill>
        <a:ln w="12700" cap="flat" cmpd="sng" algn="ctr">
          <a:noFill/>
          <a:prstDash val="solid"/>
          <a:miter lim="800000"/>
        </a:ln>
        <a:effectLst>
          <a:outerShdw blurRad="50800" dist="889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0">
            <a:lnSpc>
              <a:spcPct val="90000"/>
            </a:lnSpc>
            <a:spcBef>
              <a:spcPct val="0"/>
            </a:spcBef>
            <a:spcAft>
              <a:spcPct val="35000"/>
            </a:spcAft>
            <a:buNone/>
          </a:pPr>
          <a:endParaRPr lang="en-US" sz="6500" kern="1200" dirty="0"/>
        </a:p>
      </dsp:txBody>
      <dsp:txXfrm>
        <a:off x="5180602" y="1810033"/>
        <a:ext cx="2138626" cy="1069313"/>
      </dsp:txXfrm>
    </dsp:sp>
    <dsp:sp modelId="{25CC6C3F-354A-40C4-ABC4-D1C766B144E0}">
      <dsp:nvSpPr>
        <dsp:cNvPr id="0" name=""/>
        <dsp:cNvSpPr/>
      </dsp:nvSpPr>
      <dsp:spPr>
        <a:xfrm>
          <a:off x="7768340" y="1810033"/>
          <a:ext cx="2138626" cy="1069313"/>
        </a:xfrm>
        <a:prstGeom prst="rect">
          <a:avLst/>
        </a:prstGeom>
        <a:solidFill>
          <a:srgbClr val="548235"/>
        </a:solidFill>
        <a:ln w="12700" cap="flat" cmpd="sng" algn="ctr">
          <a:noFill/>
          <a:prstDash val="solid"/>
          <a:miter lim="800000"/>
        </a:ln>
        <a:effectLst>
          <a:outerShdw blurRad="50800" dist="889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rtl="0">
            <a:lnSpc>
              <a:spcPct val="90000"/>
            </a:lnSpc>
            <a:spcBef>
              <a:spcPct val="0"/>
            </a:spcBef>
            <a:spcAft>
              <a:spcPct val="35000"/>
            </a:spcAft>
            <a:buNone/>
          </a:pPr>
          <a:endParaRPr lang="en-US" sz="6500" kern="1200" dirty="0"/>
        </a:p>
      </dsp:txBody>
      <dsp:txXfrm>
        <a:off x="7768340" y="1810033"/>
        <a:ext cx="2138626" cy="10693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FA3B43-CCE3-4456-8AE3-6F8006A150B4}">
      <dsp:nvSpPr>
        <dsp:cNvPr id="0" name=""/>
        <dsp:cNvSpPr/>
      </dsp:nvSpPr>
      <dsp:spPr>
        <a:xfrm rot="5400000">
          <a:off x="6657192" y="-2848178"/>
          <a:ext cx="725020" cy="660677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endParaRPr lang="en-US" sz="1800" kern="1200" dirty="0"/>
        </a:p>
      </dsp:txBody>
      <dsp:txXfrm rot="-5400000">
        <a:off x="3716313" y="128094"/>
        <a:ext cx="6571386" cy="654234"/>
      </dsp:txXfrm>
    </dsp:sp>
    <dsp:sp modelId="{83EB5D29-FDD4-4C77-99AC-FA2D30BDD32B}">
      <dsp:nvSpPr>
        <dsp:cNvPr id="0" name=""/>
        <dsp:cNvSpPr/>
      </dsp:nvSpPr>
      <dsp:spPr>
        <a:xfrm>
          <a:off x="0" y="2072"/>
          <a:ext cx="3716313" cy="9062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rtl="0">
            <a:lnSpc>
              <a:spcPct val="90000"/>
            </a:lnSpc>
            <a:spcBef>
              <a:spcPct val="0"/>
            </a:spcBef>
            <a:spcAft>
              <a:spcPct val="35000"/>
            </a:spcAft>
            <a:buNone/>
          </a:pPr>
          <a:endParaRPr lang="en-US" sz="4800" kern="1200" dirty="0"/>
        </a:p>
      </dsp:txBody>
      <dsp:txXfrm>
        <a:off x="44241" y="46313"/>
        <a:ext cx="3627831" cy="817794"/>
      </dsp:txXfrm>
    </dsp:sp>
    <dsp:sp modelId="{6208F15E-210D-46EE-A5DB-B204B76528AE}">
      <dsp:nvSpPr>
        <dsp:cNvPr id="0" name=""/>
        <dsp:cNvSpPr/>
      </dsp:nvSpPr>
      <dsp:spPr>
        <a:xfrm rot="5400000">
          <a:off x="6657192" y="-1896589"/>
          <a:ext cx="725020" cy="660677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endParaRPr lang="en-US" sz="1800" kern="1200" dirty="0"/>
        </a:p>
      </dsp:txBody>
      <dsp:txXfrm rot="-5400000">
        <a:off x="3716313" y="1079683"/>
        <a:ext cx="6571386" cy="654234"/>
      </dsp:txXfrm>
    </dsp:sp>
    <dsp:sp modelId="{0737A35A-E4B8-401D-A03D-12708778E179}">
      <dsp:nvSpPr>
        <dsp:cNvPr id="0" name=""/>
        <dsp:cNvSpPr/>
      </dsp:nvSpPr>
      <dsp:spPr>
        <a:xfrm>
          <a:off x="0" y="953662"/>
          <a:ext cx="3716313" cy="9062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rtl="0">
            <a:lnSpc>
              <a:spcPct val="90000"/>
            </a:lnSpc>
            <a:spcBef>
              <a:spcPct val="0"/>
            </a:spcBef>
            <a:spcAft>
              <a:spcPct val="35000"/>
            </a:spcAft>
            <a:buNone/>
          </a:pPr>
          <a:endParaRPr lang="en-US" sz="4800" kern="1200" dirty="0"/>
        </a:p>
      </dsp:txBody>
      <dsp:txXfrm>
        <a:off x="44241" y="997903"/>
        <a:ext cx="3627831" cy="817794"/>
      </dsp:txXfrm>
    </dsp:sp>
    <dsp:sp modelId="{418069E9-0439-4132-A370-9C609CFF74BB}">
      <dsp:nvSpPr>
        <dsp:cNvPr id="0" name=""/>
        <dsp:cNvSpPr/>
      </dsp:nvSpPr>
      <dsp:spPr>
        <a:xfrm rot="5400000">
          <a:off x="6657192" y="-944999"/>
          <a:ext cx="725020" cy="660677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endParaRPr lang="en-US" sz="1800" kern="1200" dirty="0"/>
        </a:p>
      </dsp:txBody>
      <dsp:txXfrm rot="-5400000">
        <a:off x="3716313" y="2031273"/>
        <a:ext cx="6571386" cy="654234"/>
      </dsp:txXfrm>
    </dsp:sp>
    <dsp:sp modelId="{B19F60BC-E777-47F0-8ABE-F5CF2BD290E6}">
      <dsp:nvSpPr>
        <dsp:cNvPr id="0" name=""/>
        <dsp:cNvSpPr/>
      </dsp:nvSpPr>
      <dsp:spPr>
        <a:xfrm>
          <a:off x="0" y="1905252"/>
          <a:ext cx="3716313" cy="9062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rtl="0">
            <a:lnSpc>
              <a:spcPct val="90000"/>
            </a:lnSpc>
            <a:spcBef>
              <a:spcPct val="0"/>
            </a:spcBef>
            <a:spcAft>
              <a:spcPct val="35000"/>
            </a:spcAft>
            <a:buNone/>
          </a:pPr>
          <a:endParaRPr lang="en-US" sz="4800" kern="1200" dirty="0"/>
        </a:p>
      </dsp:txBody>
      <dsp:txXfrm>
        <a:off x="44241" y="1949493"/>
        <a:ext cx="3627831" cy="817794"/>
      </dsp:txXfrm>
    </dsp:sp>
    <dsp:sp modelId="{5E42C972-DB95-4A8A-9DCD-6D11BF5B9ACA}">
      <dsp:nvSpPr>
        <dsp:cNvPr id="0" name=""/>
        <dsp:cNvSpPr/>
      </dsp:nvSpPr>
      <dsp:spPr>
        <a:xfrm rot="5400000">
          <a:off x="6657192" y="6590"/>
          <a:ext cx="725020" cy="660677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endParaRPr lang="en-US" sz="1800" kern="1200" dirty="0"/>
        </a:p>
      </dsp:txBody>
      <dsp:txXfrm rot="-5400000">
        <a:off x="3716313" y="2982863"/>
        <a:ext cx="6571386" cy="654234"/>
      </dsp:txXfrm>
    </dsp:sp>
    <dsp:sp modelId="{BFC4EE1C-5973-4872-8DA2-3222AE495D1D}">
      <dsp:nvSpPr>
        <dsp:cNvPr id="0" name=""/>
        <dsp:cNvSpPr/>
      </dsp:nvSpPr>
      <dsp:spPr>
        <a:xfrm>
          <a:off x="0" y="2856842"/>
          <a:ext cx="3716313" cy="9062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rtl="0">
            <a:lnSpc>
              <a:spcPct val="90000"/>
            </a:lnSpc>
            <a:spcBef>
              <a:spcPct val="0"/>
            </a:spcBef>
            <a:spcAft>
              <a:spcPct val="35000"/>
            </a:spcAft>
            <a:buNone/>
          </a:pPr>
          <a:endParaRPr lang="en-US" sz="4800" kern="1200" dirty="0"/>
        </a:p>
      </dsp:txBody>
      <dsp:txXfrm>
        <a:off x="44241" y="2901083"/>
        <a:ext cx="3627831" cy="817794"/>
      </dsp:txXfrm>
    </dsp:sp>
    <dsp:sp modelId="{90E8591B-6A93-429D-874F-ADB6828BD571}">
      <dsp:nvSpPr>
        <dsp:cNvPr id="0" name=""/>
        <dsp:cNvSpPr/>
      </dsp:nvSpPr>
      <dsp:spPr>
        <a:xfrm rot="5400000">
          <a:off x="6657192" y="958180"/>
          <a:ext cx="725020" cy="660677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rtl="0">
            <a:lnSpc>
              <a:spcPct val="90000"/>
            </a:lnSpc>
            <a:spcBef>
              <a:spcPct val="0"/>
            </a:spcBef>
            <a:spcAft>
              <a:spcPct val="15000"/>
            </a:spcAft>
            <a:buChar char="•"/>
          </a:pPr>
          <a:endParaRPr lang="en-US" sz="1800" kern="1200" dirty="0"/>
        </a:p>
      </dsp:txBody>
      <dsp:txXfrm rot="-5400000">
        <a:off x="3716313" y="3934453"/>
        <a:ext cx="6571386" cy="654234"/>
      </dsp:txXfrm>
    </dsp:sp>
    <dsp:sp modelId="{1FFCE2AF-654A-4C76-9537-FADBB28B4502}">
      <dsp:nvSpPr>
        <dsp:cNvPr id="0" name=""/>
        <dsp:cNvSpPr/>
      </dsp:nvSpPr>
      <dsp:spPr>
        <a:xfrm>
          <a:off x="0" y="3808432"/>
          <a:ext cx="3716313" cy="90627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91440" rIns="182880" bIns="91440" numCol="1" spcCol="1270" anchor="ctr" anchorCtr="0">
          <a:noAutofit/>
        </a:bodyPr>
        <a:lstStyle/>
        <a:p>
          <a:pPr marL="0" lvl="0" indent="0" algn="ctr" defTabSz="2133600" rtl="0">
            <a:lnSpc>
              <a:spcPct val="90000"/>
            </a:lnSpc>
            <a:spcBef>
              <a:spcPct val="0"/>
            </a:spcBef>
            <a:spcAft>
              <a:spcPct val="35000"/>
            </a:spcAft>
            <a:buNone/>
          </a:pPr>
          <a:endParaRPr lang="en-US" sz="4800" kern="1200" dirty="0"/>
        </a:p>
      </dsp:txBody>
      <dsp:txXfrm>
        <a:off x="44241" y="3852673"/>
        <a:ext cx="3627831" cy="8177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0E2E0-EB48-4882-B7A0-50FAFD8549D9}">
      <dsp:nvSpPr>
        <dsp:cNvPr id="0" name=""/>
        <dsp:cNvSpPr/>
      </dsp:nvSpPr>
      <dsp:spPr>
        <a:xfrm>
          <a:off x="0" y="36832"/>
          <a:ext cx="3458806" cy="542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endParaRPr lang="en-US" sz="2900" kern="1200"/>
        </a:p>
      </dsp:txBody>
      <dsp:txXfrm>
        <a:off x="26501" y="63333"/>
        <a:ext cx="3405804" cy="489878"/>
      </dsp:txXfrm>
    </dsp:sp>
    <dsp:sp modelId="{D3D57837-0B4D-4890-B6E5-31A2B56D2DE8}">
      <dsp:nvSpPr>
        <dsp:cNvPr id="0" name=""/>
        <dsp:cNvSpPr/>
      </dsp:nvSpPr>
      <dsp:spPr>
        <a:xfrm>
          <a:off x="0" y="663232"/>
          <a:ext cx="3458806" cy="542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endParaRPr lang="en-US" sz="2900" kern="1200" dirty="0"/>
        </a:p>
      </dsp:txBody>
      <dsp:txXfrm>
        <a:off x="26501" y="689733"/>
        <a:ext cx="3405804" cy="489878"/>
      </dsp:txXfrm>
    </dsp:sp>
    <dsp:sp modelId="{1780BE49-C0C7-4D9E-8434-6A651B632790}">
      <dsp:nvSpPr>
        <dsp:cNvPr id="0" name=""/>
        <dsp:cNvSpPr/>
      </dsp:nvSpPr>
      <dsp:spPr>
        <a:xfrm>
          <a:off x="0" y="1289632"/>
          <a:ext cx="3458806" cy="542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endParaRPr lang="en-US" sz="2900" kern="1200" dirty="0"/>
        </a:p>
      </dsp:txBody>
      <dsp:txXfrm>
        <a:off x="26501" y="1316133"/>
        <a:ext cx="3405804" cy="489878"/>
      </dsp:txXfrm>
    </dsp:sp>
    <dsp:sp modelId="{3C7B08EC-CFF2-459E-B47B-AC3F31331C2A}">
      <dsp:nvSpPr>
        <dsp:cNvPr id="0" name=""/>
        <dsp:cNvSpPr/>
      </dsp:nvSpPr>
      <dsp:spPr>
        <a:xfrm>
          <a:off x="0" y="1916032"/>
          <a:ext cx="3458806" cy="542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endParaRPr lang="en-US" sz="2900" kern="1200" dirty="0"/>
        </a:p>
      </dsp:txBody>
      <dsp:txXfrm>
        <a:off x="26501" y="1942533"/>
        <a:ext cx="3405804" cy="489878"/>
      </dsp:txXfrm>
    </dsp:sp>
    <dsp:sp modelId="{81F30460-8C4F-4AE6-9AB5-1577CCACB5F7}">
      <dsp:nvSpPr>
        <dsp:cNvPr id="0" name=""/>
        <dsp:cNvSpPr/>
      </dsp:nvSpPr>
      <dsp:spPr>
        <a:xfrm>
          <a:off x="0" y="2542432"/>
          <a:ext cx="3458806" cy="542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endParaRPr lang="en-US" sz="2900" kern="1200" dirty="0"/>
        </a:p>
      </dsp:txBody>
      <dsp:txXfrm>
        <a:off x="26501" y="2568933"/>
        <a:ext cx="3405804" cy="489878"/>
      </dsp:txXfrm>
    </dsp:sp>
    <dsp:sp modelId="{04326B0A-A525-43C5-AE55-55F680E92113}">
      <dsp:nvSpPr>
        <dsp:cNvPr id="0" name=""/>
        <dsp:cNvSpPr/>
      </dsp:nvSpPr>
      <dsp:spPr>
        <a:xfrm>
          <a:off x="0" y="3168832"/>
          <a:ext cx="3458806" cy="542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endParaRPr lang="en-US" sz="2900" kern="1200" dirty="0"/>
        </a:p>
      </dsp:txBody>
      <dsp:txXfrm>
        <a:off x="26501" y="3195333"/>
        <a:ext cx="3405804" cy="4898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BDD44-DD2B-4D4D-8D82-84F34F2221D3}">
      <dsp:nvSpPr>
        <dsp:cNvPr id="0" name=""/>
        <dsp:cNvSpPr/>
      </dsp:nvSpPr>
      <dsp:spPr>
        <a:xfrm>
          <a:off x="0" y="2227"/>
          <a:ext cx="3458806" cy="580320"/>
        </a:xfrm>
        <a:prstGeom prst="roundRect">
          <a:avLst/>
        </a:prstGeom>
        <a:solidFill>
          <a:srgbClr val="54823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rtl="0">
            <a:lnSpc>
              <a:spcPct val="90000"/>
            </a:lnSpc>
            <a:spcBef>
              <a:spcPct val="0"/>
            </a:spcBef>
            <a:spcAft>
              <a:spcPct val="35000"/>
            </a:spcAft>
            <a:buNone/>
          </a:pPr>
          <a:endParaRPr lang="en-US" sz="3100" b="1" kern="1200" dirty="0"/>
        </a:p>
      </dsp:txBody>
      <dsp:txXfrm>
        <a:off x="28329" y="30556"/>
        <a:ext cx="3402148" cy="52366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30E2E0-EB48-4882-B7A0-50FAFD8549D9}">
      <dsp:nvSpPr>
        <dsp:cNvPr id="0" name=""/>
        <dsp:cNvSpPr/>
      </dsp:nvSpPr>
      <dsp:spPr>
        <a:xfrm>
          <a:off x="0" y="7817"/>
          <a:ext cx="3458806" cy="430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endParaRPr lang="en-US" sz="2300" kern="1200"/>
        </a:p>
      </dsp:txBody>
      <dsp:txXfrm>
        <a:off x="21018" y="28835"/>
        <a:ext cx="3416770" cy="388524"/>
      </dsp:txXfrm>
    </dsp:sp>
    <dsp:sp modelId="{D3D57837-0B4D-4890-B6E5-31A2B56D2DE8}">
      <dsp:nvSpPr>
        <dsp:cNvPr id="0" name=""/>
        <dsp:cNvSpPr/>
      </dsp:nvSpPr>
      <dsp:spPr>
        <a:xfrm>
          <a:off x="0" y="595149"/>
          <a:ext cx="3458806" cy="430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endParaRPr lang="en-US" sz="2300" kern="1200" dirty="0"/>
        </a:p>
      </dsp:txBody>
      <dsp:txXfrm>
        <a:off x="21018" y="616167"/>
        <a:ext cx="3416770" cy="388524"/>
      </dsp:txXfrm>
    </dsp:sp>
    <dsp:sp modelId="{1780BE49-C0C7-4D9E-8434-6A651B632790}">
      <dsp:nvSpPr>
        <dsp:cNvPr id="0" name=""/>
        <dsp:cNvSpPr/>
      </dsp:nvSpPr>
      <dsp:spPr>
        <a:xfrm>
          <a:off x="0" y="1091949"/>
          <a:ext cx="3458806" cy="430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endParaRPr lang="en-US" sz="2300" kern="1200" dirty="0"/>
        </a:p>
      </dsp:txBody>
      <dsp:txXfrm>
        <a:off x="21018" y="1112967"/>
        <a:ext cx="3416770" cy="388524"/>
      </dsp:txXfrm>
    </dsp:sp>
    <dsp:sp modelId="{3C7B08EC-CFF2-459E-B47B-AC3F31331C2A}">
      <dsp:nvSpPr>
        <dsp:cNvPr id="0" name=""/>
        <dsp:cNvSpPr/>
      </dsp:nvSpPr>
      <dsp:spPr>
        <a:xfrm>
          <a:off x="0" y="1588749"/>
          <a:ext cx="3458806" cy="430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endParaRPr lang="en-US" sz="2300" kern="1200" dirty="0"/>
        </a:p>
      </dsp:txBody>
      <dsp:txXfrm>
        <a:off x="21018" y="1609767"/>
        <a:ext cx="3416770" cy="388524"/>
      </dsp:txXfrm>
    </dsp:sp>
    <dsp:sp modelId="{81F30460-8C4F-4AE6-9AB5-1577CCACB5F7}">
      <dsp:nvSpPr>
        <dsp:cNvPr id="0" name=""/>
        <dsp:cNvSpPr/>
      </dsp:nvSpPr>
      <dsp:spPr>
        <a:xfrm>
          <a:off x="0" y="2085549"/>
          <a:ext cx="3458806" cy="430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endParaRPr lang="en-US" sz="2300" b="1" kern="1200" dirty="0"/>
        </a:p>
      </dsp:txBody>
      <dsp:txXfrm>
        <a:off x="21018" y="2106567"/>
        <a:ext cx="3416770" cy="388524"/>
      </dsp:txXfrm>
    </dsp:sp>
    <dsp:sp modelId="{04326B0A-A525-43C5-AE55-55F680E92113}">
      <dsp:nvSpPr>
        <dsp:cNvPr id="0" name=""/>
        <dsp:cNvSpPr/>
      </dsp:nvSpPr>
      <dsp:spPr>
        <a:xfrm>
          <a:off x="0" y="2582349"/>
          <a:ext cx="3458806" cy="430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endParaRPr lang="en-US" sz="2300" kern="1200" dirty="0"/>
        </a:p>
      </dsp:txBody>
      <dsp:txXfrm>
        <a:off x="21018" y="2603367"/>
        <a:ext cx="3416770" cy="388524"/>
      </dsp:txXfrm>
    </dsp:sp>
    <dsp:sp modelId="{A9494C88-48E7-492C-AD58-5C4454EF8330}">
      <dsp:nvSpPr>
        <dsp:cNvPr id="0" name=""/>
        <dsp:cNvSpPr/>
      </dsp:nvSpPr>
      <dsp:spPr>
        <a:xfrm>
          <a:off x="0" y="3079149"/>
          <a:ext cx="3458806" cy="430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endParaRPr lang="en-US" sz="2300" b="1" kern="1200" dirty="0">
            <a:latin typeface="Arial" panose="020B0604020202020204"/>
          </a:endParaRPr>
        </a:p>
      </dsp:txBody>
      <dsp:txXfrm>
        <a:off x="21018" y="3100167"/>
        <a:ext cx="3416770" cy="388524"/>
      </dsp:txXfrm>
    </dsp:sp>
    <dsp:sp modelId="{379E9276-2C67-4095-B172-6FB23D3A9DF7}">
      <dsp:nvSpPr>
        <dsp:cNvPr id="0" name=""/>
        <dsp:cNvSpPr/>
      </dsp:nvSpPr>
      <dsp:spPr>
        <a:xfrm>
          <a:off x="0" y="3575949"/>
          <a:ext cx="3458806" cy="4305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endParaRPr lang="en-US" sz="2300" b="1" kern="1200" dirty="0">
            <a:latin typeface="Arial" panose="020B0604020202020204"/>
          </a:endParaRPr>
        </a:p>
      </dsp:txBody>
      <dsp:txXfrm>
        <a:off x="21018" y="3596967"/>
        <a:ext cx="3416770" cy="38852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9FF7E1-849D-4B2D-A33D-1E1760C16655}">
      <dsp:nvSpPr>
        <dsp:cNvPr id="0" name=""/>
        <dsp:cNvSpPr/>
      </dsp:nvSpPr>
      <dsp:spPr>
        <a:xfrm>
          <a:off x="0" y="34212"/>
          <a:ext cx="9912094" cy="561600"/>
        </a:xfrm>
        <a:prstGeom prst="roundRect">
          <a:avLst/>
        </a:prstGeom>
        <a:solidFill>
          <a:srgbClr val="0F365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endParaRPr lang="en-US" sz="3000" kern="1200" dirty="0"/>
        </a:p>
      </dsp:txBody>
      <dsp:txXfrm>
        <a:off x="27415" y="61627"/>
        <a:ext cx="9857264" cy="506770"/>
      </dsp:txXfrm>
    </dsp:sp>
    <dsp:sp modelId="{641FA836-54B9-4703-9D9C-4E19AD9B5898}">
      <dsp:nvSpPr>
        <dsp:cNvPr id="0" name=""/>
        <dsp:cNvSpPr/>
      </dsp:nvSpPr>
      <dsp:spPr>
        <a:xfrm>
          <a:off x="0" y="682212"/>
          <a:ext cx="9912094" cy="561600"/>
        </a:xfrm>
        <a:prstGeom prst="roundRect">
          <a:avLst/>
        </a:prstGeom>
        <a:solidFill>
          <a:srgbClr val="5482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endParaRPr lang="en-US" sz="3000" kern="1200" dirty="0"/>
        </a:p>
      </dsp:txBody>
      <dsp:txXfrm>
        <a:off x="27415" y="709627"/>
        <a:ext cx="9857264" cy="506770"/>
      </dsp:txXfrm>
    </dsp:sp>
    <dsp:sp modelId="{CBD4520C-3801-4052-A4A5-39C62269807A}">
      <dsp:nvSpPr>
        <dsp:cNvPr id="0" name=""/>
        <dsp:cNvSpPr/>
      </dsp:nvSpPr>
      <dsp:spPr>
        <a:xfrm>
          <a:off x="0" y="1330212"/>
          <a:ext cx="9912094" cy="561600"/>
        </a:xfrm>
        <a:prstGeom prst="roundRect">
          <a:avLst/>
        </a:prstGeom>
        <a:solidFill>
          <a:srgbClr val="EA7A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endParaRPr lang="en-US" sz="3000" kern="1200" dirty="0"/>
        </a:p>
      </dsp:txBody>
      <dsp:txXfrm>
        <a:off x="27415" y="1357627"/>
        <a:ext cx="9857264" cy="506770"/>
      </dsp:txXfrm>
    </dsp:sp>
    <dsp:sp modelId="{C1A33A71-E727-49C7-843B-96BA0B01902B}">
      <dsp:nvSpPr>
        <dsp:cNvPr id="0" name=""/>
        <dsp:cNvSpPr/>
      </dsp:nvSpPr>
      <dsp:spPr>
        <a:xfrm>
          <a:off x="0" y="1978212"/>
          <a:ext cx="9912094" cy="561600"/>
        </a:xfrm>
        <a:prstGeom prst="roundRect">
          <a:avLst/>
        </a:prstGeom>
        <a:solidFill>
          <a:srgbClr val="0B33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endParaRPr lang="en-US" sz="3000" kern="1200" dirty="0"/>
        </a:p>
      </dsp:txBody>
      <dsp:txXfrm>
        <a:off x="27415" y="2005627"/>
        <a:ext cx="9857264" cy="506770"/>
      </dsp:txXfrm>
    </dsp:sp>
    <dsp:sp modelId="{88813E1E-410F-44C5-9B2E-0A5798B50154}">
      <dsp:nvSpPr>
        <dsp:cNvPr id="0" name=""/>
        <dsp:cNvSpPr/>
      </dsp:nvSpPr>
      <dsp:spPr>
        <a:xfrm>
          <a:off x="0" y="2626212"/>
          <a:ext cx="9912094" cy="561600"/>
        </a:xfrm>
        <a:prstGeom prst="roundRect">
          <a:avLst/>
        </a:prstGeom>
        <a:solidFill>
          <a:srgbClr val="5482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endParaRPr lang="en-US" sz="3000" kern="1200" dirty="0"/>
        </a:p>
      </dsp:txBody>
      <dsp:txXfrm>
        <a:off x="27415" y="2653627"/>
        <a:ext cx="9857264" cy="506770"/>
      </dsp:txXfrm>
    </dsp:sp>
    <dsp:sp modelId="{B80E4199-ED1D-44A2-95E7-C7621DE4E901}">
      <dsp:nvSpPr>
        <dsp:cNvPr id="0" name=""/>
        <dsp:cNvSpPr/>
      </dsp:nvSpPr>
      <dsp:spPr>
        <a:xfrm>
          <a:off x="0" y="3274212"/>
          <a:ext cx="9912094" cy="561600"/>
        </a:xfrm>
        <a:prstGeom prst="roundRect">
          <a:avLst/>
        </a:prstGeom>
        <a:solidFill>
          <a:srgbClr val="EA7A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endParaRPr lang="en-US" sz="3000" kern="1200" dirty="0"/>
        </a:p>
      </dsp:txBody>
      <dsp:txXfrm>
        <a:off x="27415" y="3301627"/>
        <a:ext cx="9857264" cy="506770"/>
      </dsp:txXfrm>
    </dsp:sp>
    <dsp:sp modelId="{28491C5A-D3AC-4C42-A631-3E916C8A200A}">
      <dsp:nvSpPr>
        <dsp:cNvPr id="0" name=""/>
        <dsp:cNvSpPr/>
      </dsp:nvSpPr>
      <dsp:spPr>
        <a:xfrm>
          <a:off x="0" y="3922212"/>
          <a:ext cx="9912094" cy="561600"/>
        </a:xfrm>
        <a:prstGeom prst="roundRect">
          <a:avLst/>
        </a:prstGeom>
        <a:solidFill>
          <a:srgbClr val="0B335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endParaRPr lang="en-US" sz="3000" kern="1200" dirty="0"/>
        </a:p>
      </dsp:txBody>
      <dsp:txXfrm>
        <a:off x="27415" y="3949627"/>
        <a:ext cx="9857264" cy="50677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2EF251-B024-4293-96E2-14A94D2438D7}">
      <dsp:nvSpPr>
        <dsp:cNvPr id="0" name=""/>
        <dsp:cNvSpPr/>
      </dsp:nvSpPr>
      <dsp:spPr>
        <a:xfrm>
          <a:off x="0" y="340212"/>
          <a:ext cx="9912094"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560DEE-C096-434B-892C-C044693DDE22}">
      <dsp:nvSpPr>
        <dsp:cNvPr id="0" name=""/>
        <dsp:cNvSpPr/>
      </dsp:nvSpPr>
      <dsp:spPr>
        <a:xfrm>
          <a:off x="495604" y="45012"/>
          <a:ext cx="6938465"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257" tIns="0" rIns="262257" bIns="0" numCol="1" spcCol="1270" anchor="ctr" anchorCtr="0">
          <a:noAutofit/>
        </a:bodyPr>
        <a:lstStyle/>
        <a:p>
          <a:pPr marL="0" lvl="0" indent="0" algn="l" defTabSz="889000" rtl="0">
            <a:lnSpc>
              <a:spcPct val="90000"/>
            </a:lnSpc>
            <a:spcBef>
              <a:spcPct val="0"/>
            </a:spcBef>
            <a:spcAft>
              <a:spcPct val="35000"/>
            </a:spcAft>
            <a:buNone/>
          </a:pPr>
          <a:endParaRPr lang="en-US" sz="2000" kern="1200" dirty="0"/>
        </a:p>
      </dsp:txBody>
      <dsp:txXfrm>
        <a:off x="524425" y="73833"/>
        <a:ext cx="6880823" cy="532758"/>
      </dsp:txXfrm>
    </dsp:sp>
    <dsp:sp modelId="{E1E282B2-DA07-489A-B08C-399488C98077}">
      <dsp:nvSpPr>
        <dsp:cNvPr id="0" name=""/>
        <dsp:cNvSpPr/>
      </dsp:nvSpPr>
      <dsp:spPr>
        <a:xfrm>
          <a:off x="0" y="1247412"/>
          <a:ext cx="9912094"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D20ED8-8CCB-483D-98BD-0F5290F3BC07}">
      <dsp:nvSpPr>
        <dsp:cNvPr id="0" name=""/>
        <dsp:cNvSpPr/>
      </dsp:nvSpPr>
      <dsp:spPr>
        <a:xfrm>
          <a:off x="495604" y="952212"/>
          <a:ext cx="6938465" cy="590400"/>
        </a:xfrm>
        <a:prstGeom prst="roundRect">
          <a:avLst/>
        </a:prstGeom>
        <a:solidFill>
          <a:srgbClr val="EA7A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257" tIns="0" rIns="262257" bIns="0" numCol="1" spcCol="1270" anchor="ctr" anchorCtr="0">
          <a:noAutofit/>
        </a:bodyPr>
        <a:lstStyle/>
        <a:p>
          <a:pPr marL="0" lvl="0" indent="0" algn="l" defTabSz="889000" rtl="0">
            <a:lnSpc>
              <a:spcPct val="90000"/>
            </a:lnSpc>
            <a:spcBef>
              <a:spcPct val="0"/>
            </a:spcBef>
            <a:spcAft>
              <a:spcPct val="35000"/>
            </a:spcAft>
            <a:buNone/>
          </a:pPr>
          <a:endParaRPr lang="en-US" sz="2000" kern="1200" dirty="0"/>
        </a:p>
      </dsp:txBody>
      <dsp:txXfrm>
        <a:off x="524425" y="981033"/>
        <a:ext cx="6880823" cy="532758"/>
      </dsp:txXfrm>
    </dsp:sp>
    <dsp:sp modelId="{BE8622C0-CE41-4454-9A62-4F2DEED099D9}">
      <dsp:nvSpPr>
        <dsp:cNvPr id="0" name=""/>
        <dsp:cNvSpPr/>
      </dsp:nvSpPr>
      <dsp:spPr>
        <a:xfrm>
          <a:off x="0" y="2154612"/>
          <a:ext cx="9912094"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786123-64DD-403A-9E3B-DA7487033679}">
      <dsp:nvSpPr>
        <dsp:cNvPr id="0" name=""/>
        <dsp:cNvSpPr/>
      </dsp:nvSpPr>
      <dsp:spPr>
        <a:xfrm>
          <a:off x="495604" y="1859412"/>
          <a:ext cx="6938465" cy="590400"/>
        </a:xfrm>
        <a:prstGeom prst="roundRect">
          <a:avLst/>
        </a:prstGeom>
        <a:solidFill>
          <a:srgbClr val="54823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257" tIns="0" rIns="262257" bIns="0" numCol="1" spcCol="1270" anchor="ctr" anchorCtr="0">
          <a:noAutofit/>
        </a:bodyPr>
        <a:lstStyle/>
        <a:p>
          <a:pPr marL="0" lvl="0" indent="0" algn="l" defTabSz="889000" rtl="0">
            <a:lnSpc>
              <a:spcPct val="90000"/>
            </a:lnSpc>
            <a:spcBef>
              <a:spcPct val="0"/>
            </a:spcBef>
            <a:spcAft>
              <a:spcPct val="35000"/>
            </a:spcAft>
            <a:buNone/>
          </a:pPr>
          <a:endParaRPr lang="en-US" sz="2000" kern="1200" dirty="0"/>
        </a:p>
      </dsp:txBody>
      <dsp:txXfrm>
        <a:off x="524425" y="1888233"/>
        <a:ext cx="6880823" cy="532758"/>
      </dsp:txXfrm>
    </dsp:sp>
    <dsp:sp modelId="{1BB39CF8-87BE-400C-9137-5B0E31D617E9}">
      <dsp:nvSpPr>
        <dsp:cNvPr id="0" name=""/>
        <dsp:cNvSpPr/>
      </dsp:nvSpPr>
      <dsp:spPr>
        <a:xfrm>
          <a:off x="0" y="3061812"/>
          <a:ext cx="9912094"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6256C6B-AD38-4C06-85C1-196C4557A3C0}">
      <dsp:nvSpPr>
        <dsp:cNvPr id="0" name=""/>
        <dsp:cNvSpPr/>
      </dsp:nvSpPr>
      <dsp:spPr>
        <a:xfrm>
          <a:off x="495604" y="2766612"/>
          <a:ext cx="6938465" cy="5904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257" tIns="0" rIns="262257" bIns="0" numCol="1" spcCol="1270" anchor="ctr" anchorCtr="0">
          <a:noAutofit/>
        </a:bodyPr>
        <a:lstStyle/>
        <a:p>
          <a:pPr marL="0" lvl="0" indent="0" algn="l" defTabSz="889000" rtl="0">
            <a:lnSpc>
              <a:spcPct val="90000"/>
            </a:lnSpc>
            <a:spcBef>
              <a:spcPct val="0"/>
            </a:spcBef>
            <a:spcAft>
              <a:spcPct val="35000"/>
            </a:spcAft>
            <a:buNone/>
          </a:pPr>
          <a:endParaRPr lang="en-US" sz="2000" kern="1200" dirty="0"/>
        </a:p>
      </dsp:txBody>
      <dsp:txXfrm>
        <a:off x="524425" y="2795433"/>
        <a:ext cx="6880823" cy="532758"/>
      </dsp:txXfrm>
    </dsp:sp>
    <dsp:sp modelId="{83AA4418-6217-49A0-B1E8-3C19BBA16DE5}">
      <dsp:nvSpPr>
        <dsp:cNvPr id="0" name=""/>
        <dsp:cNvSpPr/>
      </dsp:nvSpPr>
      <dsp:spPr>
        <a:xfrm>
          <a:off x="0" y="3969012"/>
          <a:ext cx="9912094" cy="504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DAFF199-51E6-41E9-9F64-DD0F31CE2EC8}">
      <dsp:nvSpPr>
        <dsp:cNvPr id="0" name=""/>
        <dsp:cNvSpPr/>
      </dsp:nvSpPr>
      <dsp:spPr>
        <a:xfrm>
          <a:off x="495604" y="3673812"/>
          <a:ext cx="6938465" cy="590400"/>
        </a:xfrm>
        <a:prstGeom prst="roundRect">
          <a:avLst/>
        </a:prstGeom>
        <a:solidFill>
          <a:srgbClr val="EA7A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2257" tIns="0" rIns="262257" bIns="0" numCol="1" spcCol="1270" anchor="ctr" anchorCtr="0">
          <a:noAutofit/>
        </a:bodyPr>
        <a:lstStyle/>
        <a:p>
          <a:pPr marL="0" lvl="0" indent="0" algn="l" defTabSz="889000" rtl="0">
            <a:lnSpc>
              <a:spcPct val="90000"/>
            </a:lnSpc>
            <a:spcBef>
              <a:spcPct val="0"/>
            </a:spcBef>
            <a:spcAft>
              <a:spcPct val="35000"/>
            </a:spcAft>
            <a:buNone/>
          </a:pPr>
          <a:endParaRPr lang="en-US" sz="2000" kern="1200" dirty="0"/>
        </a:p>
      </dsp:txBody>
      <dsp:txXfrm>
        <a:off x="524425" y="3702633"/>
        <a:ext cx="6880823"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8BB6B-ED36-4B50-A5C1-6054B9DD10F5}" type="datetimeFigureOut">
              <a:rPr lang="en-US" smtClean="0"/>
              <a:t>7/1/2025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24EC7D-5F0E-4606-BC11-C0829EA820FA}" type="slidenum">
              <a:rPr lang="en-US" smtClean="0"/>
              <a:t>‹#›</a:t>
            </a:fld>
            <a:endParaRPr lang="en-US" dirty="0"/>
          </a:p>
        </p:txBody>
      </p:sp>
    </p:spTree>
    <p:extLst>
      <p:ext uri="{BB962C8B-B14F-4D97-AF65-F5344CB8AC3E}">
        <p14:creationId xmlns:p14="http://schemas.microsoft.com/office/powerpoint/2010/main" val="4262279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24EC7D-5F0E-4606-BC11-C0829EA820F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2552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2.xml"/><Relationship Id="rId1" Type="http://schemas.openxmlformats.org/officeDocument/2006/relationships/tags" Target="../tags/tag9.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ags" Target="../tags/tag11.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3.xml"/><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1.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3.xml"/><Relationship Id="rId1" Type="http://schemas.openxmlformats.org/officeDocument/2006/relationships/tags" Target="../tags/tag13.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3.xml"/><Relationship Id="rId1" Type="http://schemas.openxmlformats.org/officeDocument/2006/relationships/tags" Target="../tags/tag14.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3.xml"/><Relationship Id="rId1" Type="http://schemas.openxmlformats.org/officeDocument/2006/relationships/tags" Target="../tags/tag15.xml"/><Relationship Id="rId4"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3.xml"/><Relationship Id="rId1" Type="http://schemas.openxmlformats.org/officeDocument/2006/relationships/tags" Target="../tags/tag16.xml"/><Relationship Id="rId4"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3.xml"/><Relationship Id="rId1" Type="http://schemas.openxmlformats.org/officeDocument/2006/relationships/tags" Target="../tags/tag17.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1.jp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4.xml"/><Relationship Id="rId1" Type="http://schemas.openxmlformats.org/officeDocument/2006/relationships/tags" Target="../tags/tag1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4.xml"/><Relationship Id="rId1" Type="http://schemas.openxmlformats.org/officeDocument/2006/relationships/tags" Target="../tags/tag19.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4.xml"/><Relationship Id="rId1" Type="http://schemas.openxmlformats.org/officeDocument/2006/relationships/tags" Target="../tags/tag20.xml"/><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hyperlink" Target="https://militarypay.defense.gov/Pay/" TargetMode="External"/><Relationship Id="rId4" Type="http://schemas.openxmlformats.org/officeDocument/2006/relationships/image" Target="../media/image6.png"/><Relationship Id="rId9" Type="http://schemas.openxmlformats.org/officeDocument/2006/relationships/image" Target="../media/image11.jp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1.xml"/><Relationship Id="rId4"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2.xml"/><Relationship Id="rId4"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3.xml"/><Relationship Id="rId4"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4.xml"/><Relationship Id="rId4"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4.xml"/><Relationship Id="rId1" Type="http://schemas.openxmlformats.org/officeDocument/2006/relationships/tags" Target="../tags/tag25.xml"/><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5.xml"/><Relationship Id="rId1" Type="http://schemas.openxmlformats.org/officeDocument/2006/relationships/tags" Target="../tags/tag2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5.xml"/><Relationship Id="rId1" Type="http://schemas.openxmlformats.org/officeDocument/2006/relationships/tags" Target="../tags/tag27.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5.xml"/><Relationship Id="rId1" Type="http://schemas.openxmlformats.org/officeDocument/2006/relationships/tags" Target="../tags/tag28.xml"/><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hyperlink" Target="https://militarypay.defense.gov/Pay/" TargetMode="External"/><Relationship Id="rId4" Type="http://schemas.openxmlformats.org/officeDocument/2006/relationships/image" Target="../media/image6.png"/><Relationship Id="rId9" Type="http://schemas.openxmlformats.org/officeDocument/2006/relationships/image" Target="../media/image11.jp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5.xml"/><Relationship Id="rId1" Type="http://schemas.openxmlformats.org/officeDocument/2006/relationships/tags" Target="../tags/tag29.xml"/><Relationship Id="rId4"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5.xml"/><Relationship Id="rId1" Type="http://schemas.openxmlformats.org/officeDocument/2006/relationships/tags" Target="../tags/tag30.xml"/><Relationship Id="rId4"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5.xml"/><Relationship Id="rId1" Type="http://schemas.openxmlformats.org/officeDocument/2006/relationships/tags" Target="../tags/tag31.xml"/><Relationship Id="rId4"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5.xml"/><Relationship Id="rId1" Type="http://schemas.openxmlformats.org/officeDocument/2006/relationships/tags" Target="../tags/tag32.xml"/><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5.xml"/><Relationship Id="rId1" Type="http://schemas.openxmlformats.org/officeDocument/2006/relationships/tags" Target="../tags/tag33.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Master" Target="../slideMasters/slideMaster6.xml"/><Relationship Id="rId1" Type="http://schemas.openxmlformats.org/officeDocument/2006/relationships/tags" Target="../tags/tag3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6.xml"/><Relationship Id="rId1" Type="http://schemas.openxmlformats.org/officeDocument/2006/relationships/tags" Target="../tags/tag35.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slideMaster" Target="../slideMasters/slideMaster6.xml"/><Relationship Id="rId1" Type="http://schemas.openxmlformats.org/officeDocument/2006/relationships/tags" Target="../tags/tag36.xml"/><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hyperlink" Target="https://militarypay.defense.gov/Pay/" TargetMode="External"/><Relationship Id="rId4" Type="http://schemas.openxmlformats.org/officeDocument/2006/relationships/image" Target="../media/image6.png"/><Relationship Id="rId9" Type="http://schemas.openxmlformats.org/officeDocument/2006/relationships/image" Target="../media/image11.jp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6.xml"/><Relationship Id="rId1" Type="http://schemas.openxmlformats.org/officeDocument/2006/relationships/tags" Target="../tags/tag37.xml"/><Relationship Id="rId4"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6.xml"/><Relationship Id="rId1" Type="http://schemas.openxmlformats.org/officeDocument/2006/relationships/tags" Target="../tags/tag38.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6.xml"/><Relationship Id="rId1" Type="http://schemas.openxmlformats.org/officeDocument/2006/relationships/tags" Target="../tags/tag39.xml"/><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6.xml"/><Relationship Id="rId1" Type="http://schemas.openxmlformats.org/officeDocument/2006/relationships/tags" Target="../tags/tag40.xml"/><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6.xml"/><Relationship Id="rId1" Type="http://schemas.openxmlformats.org/officeDocument/2006/relationships/tags" Target="../tags/tag41.xml"/><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BD5EC082-889F-3C46-B3EF-520E0082518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2883159" y="1122363"/>
            <a:ext cx="8483779" cy="2387600"/>
          </a:xfrm>
          <a:prstGeom prst="rect">
            <a:avLst/>
          </a:prstGeom>
        </p:spPr>
        <p:txBody>
          <a:bodyPr anchor="b"/>
          <a:lstStyle>
            <a:lvl1pPr algn="l">
              <a:defRPr sz="4800" b="1" i="0">
                <a:solidFill>
                  <a:schemeClr val="accent1"/>
                </a:solidFill>
                <a:latin typeface="Arial Black" panose="020B0A04020102020204" pitchFamily="34" charset="0"/>
                <a:ea typeface="Roboto Black" panose="02000000000000000000" pitchFamily="2" charset="0"/>
              </a:defRPr>
            </a:lvl1pPr>
          </a:lstStyle>
          <a:p>
            <a:r>
              <a:rPr lang="en-US" dirty="0"/>
              <a:t>Click to add lesson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83159" y="3602038"/>
            <a:ext cx="8483779" cy="1655762"/>
          </a:xfrm>
          <a:prstGeom prst="rect">
            <a:avLst/>
          </a:prstGeom>
        </p:spPr>
        <p:txBody>
          <a:bodyPr/>
          <a:lstStyle>
            <a:lvl1pPr marL="0" indent="0" algn="l">
              <a:buNone/>
              <a:defRPr sz="3600" b="1" i="1">
                <a:solidFill>
                  <a:schemeClr val="accent1"/>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5" name="Text Placeholder 4"/>
          <p:cNvSpPr>
            <a:spLocks noGrp="1"/>
          </p:cNvSpPr>
          <p:nvPr>
            <p:ph type="body" sz="quarter" idx="10" hasCustomPrompt="1"/>
          </p:nvPr>
        </p:nvSpPr>
        <p:spPr>
          <a:xfrm>
            <a:off x="1096963" y="388938"/>
            <a:ext cx="8588057" cy="2049462"/>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i="1" dirty="0">
                <a:solidFill>
                  <a:schemeClr val="bg1"/>
                </a:solidFill>
              </a:rPr>
              <a:t>Disclaimer: The information presented in this lesson does not constitute legal, tax, investment, financial, or other advice. This lesson is intended as an informational resource to assist you in identifying or exploring resources and options for managing your personal financial situation. </a:t>
            </a:r>
          </a:p>
          <a:p>
            <a:pPr lvl="0"/>
            <a:endParaRPr lang="en-US" dirty="0"/>
          </a:p>
        </p:txBody>
      </p:sp>
      <p:sp>
        <p:nvSpPr>
          <p:cNvPr id="4" name="Rectangle 3">
            <a:extLst>
              <a:ext uri="{FF2B5EF4-FFF2-40B4-BE49-F238E27FC236}">
                <a16:creationId xmlns:a16="http://schemas.microsoft.com/office/drawing/2014/main" id="{67C7CC36-6707-858A-12C8-128F9B67F4E6}"/>
              </a:ext>
            </a:extLst>
          </p:cNvPr>
          <p:cNvSpPr/>
          <p:nvPr userDrawn="1"/>
        </p:nvSpPr>
        <p:spPr>
          <a:xfrm>
            <a:off x="9124950" y="279400"/>
            <a:ext cx="2813488" cy="914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319CAE0B-6FAA-13FD-818B-C49DE571DD77}"/>
              </a:ext>
            </a:extLst>
          </p:cNvPr>
          <p:cNvPicPr>
            <a:picLocks noChangeAspect="1"/>
          </p:cNvPicPr>
          <p:nvPr userDrawn="1"/>
        </p:nvPicPr>
        <p:blipFill>
          <a:blip r:embed="rId4"/>
          <a:stretch>
            <a:fillRect/>
          </a:stretch>
        </p:blipFill>
        <p:spPr>
          <a:xfrm>
            <a:off x="7858125" y="424326"/>
            <a:ext cx="3921344" cy="731373"/>
          </a:xfrm>
          <a:prstGeom prst="rect">
            <a:avLst/>
          </a:prstGeom>
        </p:spPr>
      </p:pic>
    </p:spTree>
    <p:custDataLst>
      <p:tags r:id="rId1"/>
    </p:custDataLst>
    <p:extLst>
      <p:ext uri="{BB962C8B-B14F-4D97-AF65-F5344CB8AC3E}">
        <p14:creationId xmlns:p14="http://schemas.microsoft.com/office/powerpoint/2010/main" val="1884679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6AA1C-3CBB-4FF6-A556-711048406903}"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21B24-AB5C-4D57-9BCB-DFC1CFF6061C}" type="slidenum">
              <a:rPr lang="en-US" smtClean="0"/>
              <a:t>‹#›</a:t>
            </a:fld>
            <a:endParaRPr lang="en-US"/>
          </a:p>
        </p:txBody>
      </p:sp>
      <p:sp>
        <p:nvSpPr>
          <p:cNvPr id="7" name="Rectangle 6">
            <a:extLst>
              <a:ext uri="{FF2B5EF4-FFF2-40B4-BE49-F238E27FC236}">
                <a16:creationId xmlns:a16="http://schemas.microsoft.com/office/drawing/2014/main" id="{4A7894B8-3635-1FE1-E110-88AB6A6CA5EF}"/>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10;&#10;AI-generated content may be incorrect.">
            <a:extLst>
              <a:ext uri="{FF2B5EF4-FFF2-40B4-BE49-F238E27FC236}">
                <a16:creationId xmlns:a16="http://schemas.microsoft.com/office/drawing/2014/main" id="{522CCE50-A5FC-0CC4-E25C-C088E7D52657}"/>
              </a:ext>
            </a:extLst>
          </p:cNvPr>
          <p:cNvPicPr>
            <a:picLocks noChangeAspect="1"/>
          </p:cNvPicPr>
          <p:nvPr userDrawn="1"/>
        </p:nvPicPr>
        <p:blipFill>
          <a:blip r:embed="rId2"/>
          <a:stretch>
            <a:fillRect/>
          </a:stretch>
        </p:blipFill>
        <p:spPr>
          <a:xfrm>
            <a:off x="196850" y="6097486"/>
            <a:ext cx="2346545" cy="437656"/>
          </a:xfrm>
          <a:prstGeom prst="rect">
            <a:avLst/>
          </a:prstGeom>
        </p:spPr>
      </p:pic>
    </p:spTree>
    <p:extLst>
      <p:ext uri="{BB962C8B-B14F-4D97-AF65-F5344CB8AC3E}">
        <p14:creationId xmlns:p14="http://schemas.microsoft.com/office/powerpoint/2010/main" val="1819740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9A6AA1C-3CBB-4FF6-A556-711048406903}"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21B24-AB5C-4D57-9BCB-DFC1CFF6061C}" type="slidenum">
              <a:rPr lang="en-US" smtClean="0"/>
              <a:t>‹#›</a:t>
            </a:fld>
            <a:endParaRPr lang="en-US"/>
          </a:p>
        </p:txBody>
      </p:sp>
      <p:sp>
        <p:nvSpPr>
          <p:cNvPr id="7" name="Rectangle 6">
            <a:extLst>
              <a:ext uri="{FF2B5EF4-FFF2-40B4-BE49-F238E27FC236}">
                <a16:creationId xmlns:a16="http://schemas.microsoft.com/office/drawing/2014/main" id="{5B724895-61C5-B9B9-BD47-9FC1EF1416B3}"/>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10;&#10;AI-generated content may be incorrect.">
            <a:extLst>
              <a:ext uri="{FF2B5EF4-FFF2-40B4-BE49-F238E27FC236}">
                <a16:creationId xmlns:a16="http://schemas.microsoft.com/office/drawing/2014/main" id="{2122DCE1-4DA6-22ED-8218-021923F22BE3}"/>
              </a:ext>
            </a:extLst>
          </p:cNvPr>
          <p:cNvPicPr>
            <a:picLocks noChangeAspect="1"/>
          </p:cNvPicPr>
          <p:nvPr userDrawn="1"/>
        </p:nvPicPr>
        <p:blipFill>
          <a:blip r:embed="rId2"/>
          <a:stretch>
            <a:fillRect/>
          </a:stretch>
        </p:blipFill>
        <p:spPr>
          <a:xfrm>
            <a:off x="196850" y="6097486"/>
            <a:ext cx="2346545" cy="437656"/>
          </a:xfrm>
          <a:prstGeom prst="rect">
            <a:avLst/>
          </a:prstGeom>
        </p:spPr>
      </p:pic>
    </p:spTree>
    <p:extLst>
      <p:ext uri="{BB962C8B-B14F-4D97-AF65-F5344CB8AC3E}">
        <p14:creationId xmlns:p14="http://schemas.microsoft.com/office/powerpoint/2010/main" val="42329837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A6AA1C-3CBB-4FF6-A556-711048406903}"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21B24-AB5C-4D57-9BCB-DFC1CFF6061C}" type="slidenum">
              <a:rPr lang="en-US" smtClean="0"/>
              <a:t>‹#›</a:t>
            </a:fld>
            <a:endParaRPr lang="en-US"/>
          </a:p>
        </p:txBody>
      </p:sp>
      <p:sp>
        <p:nvSpPr>
          <p:cNvPr id="8" name="Rectangle 7">
            <a:extLst>
              <a:ext uri="{FF2B5EF4-FFF2-40B4-BE49-F238E27FC236}">
                <a16:creationId xmlns:a16="http://schemas.microsoft.com/office/drawing/2014/main" id="{8A5E4E35-F44C-C86F-650F-F93AE5295545}"/>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10;&#10;AI-generated content may be incorrect.">
            <a:extLst>
              <a:ext uri="{FF2B5EF4-FFF2-40B4-BE49-F238E27FC236}">
                <a16:creationId xmlns:a16="http://schemas.microsoft.com/office/drawing/2014/main" id="{0F74CCEF-CB00-18E5-C3DE-B1DD8B15610A}"/>
              </a:ext>
            </a:extLst>
          </p:cNvPr>
          <p:cNvPicPr>
            <a:picLocks noChangeAspect="1"/>
          </p:cNvPicPr>
          <p:nvPr userDrawn="1"/>
        </p:nvPicPr>
        <p:blipFill>
          <a:blip r:embed="rId2"/>
          <a:stretch>
            <a:fillRect/>
          </a:stretch>
        </p:blipFill>
        <p:spPr>
          <a:xfrm>
            <a:off x="196850" y="6097486"/>
            <a:ext cx="2346545" cy="437656"/>
          </a:xfrm>
          <a:prstGeom prst="rect">
            <a:avLst/>
          </a:prstGeom>
        </p:spPr>
      </p:pic>
    </p:spTree>
    <p:extLst>
      <p:ext uri="{BB962C8B-B14F-4D97-AF65-F5344CB8AC3E}">
        <p14:creationId xmlns:p14="http://schemas.microsoft.com/office/powerpoint/2010/main" val="1332325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A6AA1C-3CBB-4FF6-A556-711048406903}" type="datetimeFigureOut">
              <a:rPr lang="en-US" smtClean="0"/>
              <a:t>7/1/2025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721B24-AB5C-4D57-9BCB-DFC1CFF6061C}" type="slidenum">
              <a:rPr lang="en-US" smtClean="0"/>
              <a:t>‹#›</a:t>
            </a:fld>
            <a:endParaRPr lang="en-US"/>
          </a:p>
        </p:txBody>
      </p:sp>
      <p:sp>
        <p:nvSpPr>
          <p:cNvPr id="10" name="Rectangle 9">
            <a:extLst>
              <a:ext uri="{FF2B5EF4-FFF2-40B4-BE49-F238E27FC236}">
                <a16:creationId xmlns:a16="http://schemas.microsoft.com/office/drawing/2014/main" id="{D8FA8CB3-6604-80B0-F5FB-CB1ABDBB7EA2}"/>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Graphical user interface&#10;&#10;AI-generated content may be incorrect.">
            <a:extLst>
              <a:ext uri="{FF2B5EF4-FFF2-40B4-BE49-F238E27FC236}">
                <a16:creationId xmlns:a16="http://schemas.microsoft.com/office/drawing/2014/main" id="{43C643AF-B21E-E666-37A8-B5B54B5EF920}"/>
              </a:ext>
            </a:extLst>
          </p:cNvPr>
          <p:cNvPicPr>
            <a:picLocks noChangeAspect="1"/>
          </p:cNvPicPr>
          <p:nvPr userDrawn="1"/>
        </p:nvPicPr>
        <p:blipFill>
          <a:blip r:embed="rId2"/>
          <a:stretch>
            <a:fillRect/>
          </a:stretch>
        </p:blipFill>
        <p:spPr>
          <a:xfrm>
            <a:off x="196850" y="6097486"/>
            <a:ext cx="2346545" cy="437656"/>
          </a:xfrm>
          <a:prstGeom prst="rect">
            <a:avLst/>
          </a:prstGeom>
        </p:spPr>
      </p:pic>
    </p:spTree>
    <p:extLst>
      <p:ext uri="{BB962C8B-B14F-4D97-AF65-F5344CB8AC3E}">
        <p14:creationId xmlns:p14="http://schemas.microsoft.com/office/powerpoint/2010/main" val="2890068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A6AA1C-3CBB-4FF6-A556-711048406903}" type="datetimeFigureOut">
              <a:rPr lang="en-US" smtClean="0"/>
              <a:t>7/1/2025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721B24-AB5C-4D57-9BCB-DFC1CFF6061C}" type="slidenum">
              <a:rPr lang="en-US" smtClean="0"/>
              <a:t>‹#›</a:t>
            </a:fld>
            <a:endParaRPr lang="en-US"/>
          </a:p>
        </p:txBody>
      </p:sp>
      <p:sp>
        <p:nvSpPr>
          <p:cNvPr id="6" name="Rectangle 5">
            <a:extLst>
              <a:ext uri="{FF2B5EF4-FFF2-40B4-BE49-F238E27FC236}">
                <a16:creationId xmlns:a16="http://schemas.microsoft.com/office/drawing/2014/main" id="{45895EE0-055F-445B-94F4-F5626AA79C39}"/>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Graphical user interface&#10;&#10;AI-generated content may be incorrect.">
            <a:extLst>
              <a:ext uri="{FF2B5EF4-FFF2-40B4-BE49-F238E27FC236}">
                <a16:creationId xmlns:a16="http://schemas.microsoft.com/office/drawing/2014/main" id="{99E34C76-C2D8-A78C-D1F5-DA20C9296E0B}"/>
              </a:ext>
            </a:extLst>
          </p:cNvPr>
          <p:cNvPicPr>
            <a:picLocks noChangeAspect="1"/>
          </p:cNvPicPr>
          <p:nvPr userDrawn="1"/>
        </p:nvPicPr>
        <p:blipFill>
          <a:blip r:embed="rId2"/>
          <a:stretch>
            <a:fillRect/>
          </a:stretch>
        </p:blipFill>
        <p:spPr>
          <a:xfrm>
            <a:off x="196850" y="6097486"/>
            <a:ext cx="2346545" cy="437656"/>
          </a:xfrm>
          <a:prstGeom prst="rect">
            <a:avLst/>
          </a:prstGeom>
        </p:spPr>
      </p:pic>
    </p:spTree>
    <p:extLst>
      <p:ext uri="{BB962C8B-B14F-4D97-AF65-F5344CB8AC3E}">
        <p14:creationId xmlns:p14="http://schemas.microsoft.com/office/powerpoint/2010/main" val="198301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A6AA1C-3CBB-4FF6-A556-711048406903}" type="datetimeFigureOut">
              <a:rPr lang="en-US" smtClean="0"/>
              <a:t>7/1/2025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721B24-AB5C-4D57-9BCB-DFC1CFF6061C}" type="slidenum">
              <a:rPr lang="en-US" smtClean="0"/>
              <a:t>‹#›</a:t>
            </a:fld>
            <a:endParaRPr lang="en-US"/>
          </a:p>
        </p:txBody>
      </p:sp>
      <p:sp>
        <p:nvSpPr>
          <p:cNvPr id="5" name="Rectangle 4">
            <a:extLst>
              <a:ext uri="{FF2B5EF4-FFF2-40B4-BE49-F238E27FC236}">
                <a16:creationId xmlns:a16="http://schemas.microsoft.com/office/drawing/2014/main" id="{3F41947A-BEDD-06AF-B864-39A9762A8F22}"/>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038348FF-93DE-943F-4D29-A50E9D78B3D4}"/>
              </a:ext>
            </a:extLst>
          </p:cNvPr>
          <p:cNvPicPr>
            <a:picLocks noChangeAspect="1"/>
          </p:cNvPicPr>
          <p:nvPr userDrawn="1"/>
        </p:nvPicPr>
        <p:blipFill>
          <a:blip r:embed="rId2"/>
          <a:stretch>
            <a:fillRect/>
          </a:stretch>
        </p:blipFill>
        <p:spPr>
          <a:xfrm>
            <a:off x="196850" y="6097486"/>
            <a:ext cx="2346545" cy="437656"/>
          </a:xfrm>
          <a:prstGeom prst="rect">
            <a:avLst/>
          </a:prstGeom>
        </p:spPr>
      </p:pic>
    </p:spTree>
    <p:extLst>
      <p:ext uri="{BB962C8B-B14F-4D97-AF65-F5344CB8AC3E}">
        <p14:creationId xmlns:p14="http://schemas.microsoft.com/office/powerpoint/2010/main" val="3101829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A6AA1C-3CBB-4FF6-A556-711048406903}"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21B24-AB5C-4D57-9BCB-DFC1CFF6061C}" type="slidenum">
              <a:rPr lang="en-US" smtClean="0"/>
              <a:t>‹#›</a:t>
            </a:fld>
            <a:endParaRPr lang="en-US"/>
          </a:p>
        </p:txBody>
      </p:sp>
      <p:sp>
        <p:nvSpPr>
          <p:cNvPr id="8" name="Rectangle 7">
            <a:extLst>
              <a:ext uri="{FF2B5EF4-FFF2-40B4-BE49-F238E27FC236}">
                <a16:creationId xmlns:a16="http://schemas.microsoft.com/office/drawing/2014/main" id="{0305CEC4-145B-C304-032C-CA1C32E188CD}"/>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10;&#10;AI-generated content may be incorrect.">
            <a:extLst>
              <a:ext uri="{FF2B5EF4-FFF2-40B4-BE49-F238E27FC236}">
                <a16:creationId xmlns:a16="http://schemas.microsoft.com/office/drawing/2014/main" id="{020EDCA9-4002-ED39-AD2F-ACF6E851F9B4}"/>
              </a:ext>
            </a:extLst>
          </p:cNvPr>
          <p:cNvPicPr>
            <a:picLocks noChangeAspect="1"/>
          </p:cNvPicPr>
          <p:nvPr userDrawn="1"/>
        </p:nvPicPr>
        <p:blipFill>
          <a:blip r:embed="rId2"/>
          <a:stretch>
            <a:fillRect/>
          </a:stretch>
        </p:blipFill>
        <p:spPr>
          <a:xfrm>
            <a:off x="196850" y="6097486"/>
            <a:ext cx="2346545" cy="437656"/>
          </a:xfrm>
          <a:prstGeom prst="rect">
            <a:avLst/>
          </a:prstGeom>
        </p:spPr>
      </p:pic>
    </p:spTree>
    <p:extLst>
      <p:ext uri="{BB962C8B-B14F-4D97-AF65-F5344CB8AC3E}">
        <p14:creationId xmlns:p14="http://schemas.microsoft.com/office/powerpoint/2010/main" val="1293266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9A6AA1C-3CBB-4FF6-A556-711048406903}" type="datetimeFigureOut">
              <a:rPr lang="en-US" smtClean="0"/>
              <a:t>7/1/2025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721B24-AB5C-4D57-9BCB-DFC1CFF6061C}" type="slidenum">
              <a:rPr lang="en-US" smtClean="0"/>
              <a:t>‹#›</a:t>
            </a:fld>
            <a:endParaRPr lang="en-US"/>
          </a:p>
        </p:txBody>
      </p:sp>
      <p:sp>
        <p:nvSpPr>
          <p:cNvPr id="8" name="Rectangle 7">
            <a:extLst>
              <a:ext uri="{FF2B5EF4-FFF2-40B4-BE49-F238E27FC236}">
                <a16:creationId xmlns:a16="http://schemas.microsoft.com/office/drawing/2014/main" id="{A7194224-E689-1226-7E1F-2B5ABA1D3DDB}"/>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Graphical user interface&#10;&#10;AI-generated content may be incorrect.">
            <a:extLst>
              <a:ext uri="{FF2B5EF4-FFF2-40B4-BE49-F238E27FC236}">
                <a16:creationId xmlns:a16="http://schemas.microsoft.com/office/drawing/2014/main" id="{5CCBD095-E01B-AF4D-82AB-BEC29BE33CD5}"/>
              </a:ext>
            </a:extLst>
          </p:cNvPr>
          <p:cNvPicPr>
            <a:picLocks noChangeAspect="1"/>
          </p:cNvPicPr>
          <p:nvPr userDrawn="1"/>
        </p:nvPicPr>
        <p:blipFill>
          <a:blip r:embed="rId2"/>
          <a:stretch>
            <a:fillRect/>
          </a:stretch>
        </p:blipFill>
        <p:spPr>
          <a:xfrm>
            <a:off x="196850" y="6097486"/>
            <a:ext cx="2346545" cy="437656"/>
          </a:xfrm>
          <a:prstGeom prst="rect">
            <a:avLst/>
          </a:prstGeom>
        </p:spPr>
      </p:pic>
    </p:spTree>
    <p:extLst>
      <p:ext uri="{BB962C8B-B14F-4D97-AF65-F5344CB8AC3E}">
        <p14:creationId xmlns:p14="http://schemas.microsoft.com/office/powerpoint/2010/main" val="28643772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6AA1C-3CBB-4FF6-A556-711048406903}"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21B24-AB5C-4D57-9BCB-DFC1CFF6061C}" type="slidenum">
              <a:rPr lang="en-US" smtClean="0"/>
              <a:t>‹#›</a:t>
            </a:fld>
            <a:endParaRPr lang="en-US"/>
          </a:p>
        </p:txBody>
      </p:sp>
      <p:sp>
        <p:nvSpPr>
          <p:cNvPr id="7" name="Rectangle 6">
            <a:extLst>
              <a:ext uri="{FF2B5EF4-FFF2-40B4-BE49-F238E27FC236}">
                <a16:creationId xmlns:a16="http://schemas.microsoft.com/office/drawing/2014/main" id="{8F7EA4AE-35FB-6B87-0D49-BAD469AA3E06}"/>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10;&#10;AI-generated content may be incorrect.">
            <a:extLst>
              <a:ext uri="{FF2B5EF4-FFF2-40B4-BE49-F238E27FC236}">
                <a16:creationId xmlns:a16="http://schemas.microsoft.com/office/drawing/2014/main" id="{C4C06B52-E7EF-4EDD-8251-5665FEA76DD3}"/>
              </a:ext>
            </a:extLst>
          </p:cNvPr>
          <p:cNvPicPr>
            <a:picLocks noChangeAspect="1"/>
          </p:cNvPicPr>
          <p:nvPr userDrawn="1"/>
        </p:nvPicPr>
        <p:blipFill>
          <a:blip r:embed="rId2"/>
          <a:stretch>
            <a:fillRect/>
          </a:stretch>
        </p:blipFill>
        <p:spPr>
          <a:xfrm>
            <a:off x="196850" y="6097486"/>
            <a:ext cx="2346545" cy="437656"/>
          </a:xfrm>
          <a:prstGeom prst="rect">
            <a:avLst/>
          </a:prstGeom>
        </p:spPr>
      </p:pic>
    </p:spTree>
    <p:extLst>
      <p:ext uri="{BB962C8B-B14F-4D97-AF65-F5344CB8AC3E}">
        <p14:creationId xmlns:p14="http://schemas.microsoft.com/office/powerpoint/2010/main" val="1878245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A6AA1C-3CBB-4FF6-A556-711048406903}"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21B24-AB5C-4D57-9BCB-DFC1CFF6061C}" type="slidenum">
              <a:rPr lang="en-US" smtClean="0"/>
              <a:t>‹#›</a:t>
            </a:fld>
            <a:endParaRPr lang="en-US"/>
          </a:p>
        </p:txBody>
      </p:sp>
      <p:sp>
        <p:nvSpPr>
          <p:cNvPr id="7" name="Rectangle 6">
            <a:extLst>
              <a:ext uri="{FF2B5EF4-FFF2-40B4-BE49-F238E27FC236}">
                <a16:creationId xmlns:a16="http://schemas.microsoft.com/office/drawing/2014/main" id="{A241E825-4D7A-9EC4-9710-B70F5B0FFECE}"/>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10;&#10;AI-generated content may be incorrect.">
            <a:extLst>
              <a:ext uri="{FF2B5EF4-FFF2-40B4-BE49-F238E27FC236}">
                <a16:creationId xmlns:a16="http://schemas.microsoft.com/office/drawing/2014/main" id="{EDD53184-C8C6-B27E-162D-D215A47BE4F6}"/>
              </a:ext>
            </a:extLst>
          </p:cNvPr>
          <p:cNvPicPr>
            <a:picLocks noChangeAspect="1"/>
          </p:cNvPicPr>
          <p:nvPr userDrawn="1"/>
        </p:nvPicPr>
        <p:blipFill>
          <a:blip r:embed="rId2"/>
          <a:stretch>
            <a:fillRect/>
          </a:stretch>
        </p:blipFill>
        <p:spPr>
          <a:xfrm>
            <a:off x="196850" y="6097486"/>
            <a:ext cx="2346545" cy="437656"/>
          </a:xfrm>
          <a:prstGeom prst="rect">
            <a:avLst/>
          </a:prstGeom>
        </p:spPr>
      </p:pic>
    </p:spTree>
    <p:extLst>
      <p:ext uri="{BB962C8B-B14F-4D97-AF65-F5344CB8AC3E}">
        <p14:creationId xmlns:p14="http://schemas.microsoft.com/office/powerpoint/2010/main" val="4061234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2752832"/>
            <a:ext cx="9912096" cy="757130"/>
          </a:xfrm>
          <a:prstGeom prst="rect">
            <a:avLst/>
          </a:prstGeom>
          <a:effectLst>
            <a:outerShdw dist="114300" dir="10800000" algn="r" rotWithShape="0">
              <a:srgbClr val="FAB615"/>
            </a:outerShdw>
          </a:effectLst>
        </p:spPr>
        <p:txBody>
          <a:bodyPr anchor="b">
            <a:spAutoFit/>
          </a:bodyPr>
          <a:lstStyle>
            <a:lvl1pPr algn="l">
              <a:defRPr sz="4800" b="1" i="0">
                <a:solidFill>
                  <a:schemeClr val="accent1"/>
                </a:solidFill>
                <a:latin typeface="Arial Black" panose="020B0A04020102020204" pitchFamily="34" charset="0"/>
                <a:ea typeface="Roboto Black" panose="02000000000000000000" pitchFamily="2" charset="0"/>
                <a:cs typeface="Arial" panose="020B0604020202020204" pitchFamily="34" charset="0"/>
              </a:defRPr>
            </a:lvl1pPr>
          </a:lstStyle>
          <a:p>
            <a:r>
              <a:rPr lang="en-US" dirty="0"/>
              <a:t>Click to add subtopic title</a:t>
            </a:r>
          </a:p>
        </p:txBody>
      </p:sp>
      <p:sp useBgFill="1">
        <p:nvSpPr>
          <p:cNvPr id="3" name="Subtitle 2">
            <a:extLst>
              <a:ext uri="{FF2B5EF4-FFF2-40B4-BE49-F238E27FC236}">
                <a16:creationId xmlns:a16="http://schemas.microsoft.com/office/drawing/2014/main" id="{B1BA674E-9D86-234F-991A-49EFEAFC8043}"/>
              </a:ext>
            </a:extLst>
          </p:cNvPr>
          <p:cNvSpPr>
            <a:spLocks noGrp="1"/>
          </p:cNvSpPr>
          <p:nvPr>
            <p:ph type="subTitle" idx="1"/>
          </p:nvPr>
        </p:nvSpPr>
        <p:spPr>
          <a:xfrm>
            <a:off x="1371600" y="3509962"/>
            <a:ext cx="9912096" cy="507831"/>
          </a:xfrm>
          <a:prstGeom prst="rect">
            <a:avLst/>
          </a:prstGeom>
          <a:effectLst>
            <a:outerShdw dist="114300" dir="10800000" algn="r" rotWithShape="0">
              <a:srgbClr val="FAB615"/>
            </a:outerShdw>
          </a:effectLst>
        </p:spPr>
        <p:txBody>
          <a:bodyPr>
            <a:spAutoFit/>
          </a:bodyPr>
          <a:lstStyle>
            <a:lvl1pPr marL="0" indent="0" algn="l">
              <a:buNone/>
              <a:defRPr sz="3000" b="1" i="1">
                <a:solidFill>
                  <a:schemeClr val="accent1"/>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D6086598-EACF-48B8-AB03-C3967D80A67E}"/>
              </a:ext>
            </a:extLst>
          </p:cNvPr>
          <p:cNvPicPr>
            <a:picLocks noChangeAspect="1"/>
          </p:cNvPicPr>
          <p:nvPr userDrawn="1"/>
        </p:nvPicPr>
        <p:blipFill>
          <a:blip r:embed="rId4"/>
          <a:stretch>
            <a:fillRect/>
          </a:stretch>
        </p:blipFill>
        <p:spPr>
          <a:xfrm>
            <a:off x="0" y="0"/>
            <a:ext cx="12192000" cy="1181644"/>
          </a:xfrm>
          <a:prstGeom prst="rect">
            <a:avLst/>
          </a:prstGeom>
        </p:spPr>
      </p:pic>
    </p:spTree>
    <p:custDataLst>
      <p:tags r:id="rId1"/>
    </p:custDataLst>
    <p:extLst>
      <p:ext uri="{BB962C8B-B14F-4D97-AF65-F5344CB8AC3E}">
        <p14:creationId xmlns:p14="http://schemas.microsoft.com/office/powerpoint/2010/main" val="16214246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Activity: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solidFill>
                  <a:srgbClr val="182C42"/>
                </a:solidFill>
              </a:rPr>
              <a:t>‹#›</a:t>
            </a:fld>
            <a:endParaRPr lang="en-US" sz="1800" dirty="0">
              <a:solidFill>
                <a:srgbClr val="182C42"/>
              </a:solidFill>
            </a:endParaRPr>
          </a:p>
        </p:txBody>
      </p:sp>
      <p:sp>
        <p:nvSpPr>
          <p:cNvPr id="5" name="Picture Placeholder 4">
            <a:extLst>
              <a:ext uri="{FF2B5EF4-FFF2-40B4-BE49-F238E27FC236}">
                <a16:creationId xmlns:a16="http://schemas.microsoft.com/office/drawing/2014/main" id="{6EC0259C-766D-CA47-B31F-0B3489A29DD2}"/>
              </a:ext>
            </a:extLst>
          </p:cNvPr>
          <p:cNvSpPr>
            <a:spLocks noGrp="1"/>
          </p:cNvSpPr>
          <p:nvPr>
            <p:ph type="pic" sz="quarter" idx="11" hasCustomPrompt="1"/>
          </p:nvPr>
        </p:nvSpPr>
        <p:spPr>
          <a:xfrm>
            <a:off x="1371599" y="1203326"/>
            <a:ext cx="9912096" cy="4518024"/>
          </a:xfrm>
          <a:prstGeom prst="rect">
            <a:avLst/>
          </a:prstGeom>
          <a:solidFill>
            <a:schemeClr val="bg2"/>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dirty="0"/>
              <a:t>Activity Image</a:t>
            </a:r>
          </a:p>
        </p:txBody>
      </p:sp>
      <p:sp>
        <p:nvSpPr>
          <p:cNvPr id="4" name="Rectangle 3">
            <a:extLst>
              <a:ext uri="{FF2B5EF4-FFF2-40B4-BE49-F238E27FC236}">
                <a16:creationId xmlns:a16="http://schemas.microsoft.com/office/drawing/2014/main" id="{A05E7EA0-5630-CDC0-1DA6-FFC287AD8626}"/>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9FDCB45D-2C38-F30D-CC58-893350BF86EF}"/>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3426255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BD5EC082-889F-3C46-B3EF-520E0082518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2883159" y="1122363"/>
            <a:ext cx="8483779" cy="2387600"/>
          </a:xfrm>
          <a:prstGeom prst="rect">
            <a:avLst/>
          </a:prstGeom>
        </p:spPr>
        <p:txBody>
          <a:bodyPr anchor="b"/>
          <a:lstStyle>
            <a:lvl1pPr algn="l">
              <a:defRPr sz="4800" b="1" i="0">
                <a:solidFill>
                  <a:schemeClr val="accent1"/>
                </a:solidFill>
                <a:latin typeface="Arial Black" panose="020B0A04020102020204" pitchFamily="34" charset="0"/>
                <a:ea typeface="Roboto Black" panose="02000000000000000000" pitchFamily="2" charset="0"/>
              </a:defRPr>
            </a:lvl1pPr>
          </a:lstStyle>
          <a:p>
            <a:r>
              <a:rPr lang="en-US" dirty="0"/>
              <a:t>Click to add lesson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83159" y="3602038"/>
            <a:ext cx="8483779" cy="1655762"/>
          </a:xfrm>
          <a:prstGeom prst="rect">
            <a:avLst/>
          </a:prstGeom>
        </p:spPr>
        <p:txBody>
          <a:bodyPr/>
          <a:lstStyle>
            <a:lvl1pPr marL="0" indent="0" algn="l">
              <a:buNone/>
              <a:defRPr sz="3600" b="1" i="1">
                <a:solidFill>
                  <a:schemeClr val="accent1"/>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custDataLst>
      <p:tags r:id="rId1"/>
    </p:custDataLst>
    <p:extLst>
      <p:ext uri="{BB962C8B-B14F-4D97-AF65-F5344CB8AC3E}">
        <p14:creationId xmlns:p14="http://schemas.microsoft.com/office/powerpoint/2010/main" val="17932627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Section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2752832"/>
            <a:ext cx="9912096" cy="757130"/>
          </a:xfrm>
          <a:prstGeom prst="rect">
            <a:avLst/>
          </a:prstGeom>
          <a:effectLst>
            <a:outerShdw dist="114300" dir="10800000" algn="r" rotWithShape="0">
              <a:srgbClr val="FAB615"/>
            </a:outerShdw>
          </a:effectLst>
        </p:spPr>
        <p:txBody>
          <a:bodyPr anchor="b">
            <a:spAutoFit/>
          </a:bodyPr>
          <a:lstStyle>
            <a:lvl1pPr algn="l">
              <a:defRPr sz="4800" b="1" i="0">
                <a:solidFill>
                  <a:schemeClr val="accent1"/>
                </a:solidFill>
                <a:latin typeface="Arial Black" panose="020B0A04020102020204" pitchFamily="34" charset="0"/>
                <a:ea typeface="Roboto Black" panose="02000000000000000000" pitchFamily="2" charset="0"/>
                <a:cs typeface="Arial" panose="020B0604020202020204" pitchFamily="34" charset="0"/>
              </a:defRPr>
            </a:lvl1pPr>
          </a:lstStyle>
          <a:p>
            <a:r>
              <a:rPr lang="en-US" dirty="0"/>
              <a:t>Click to add subtopic title</a:t>
            </a:r>
          </a:p>
        </p:txBody>
      </p:sp>
      <p:sp useBgFill="1">
        <p:nvSpPr>
          <p:cNvPr id="3" name="Subtitle 2">
            <a:extLst>
              <a:ext uri="{FF2B5EF4-FFF2-40B4-BE49-F238E27FC236}">
                <a16:creationId xmlns:a16="http://schemas.microsoft.com/office/drawing/2014/main" id="{B1BA674E-9D86-234F-991A-49EFEAFC8043}"/>
              </a:ext>
            </a:extLst>
          </p:cNvPr>
          <p:cNvSpPr>
            <a:spLocks noGrp="1"/>
          </p:cNvSpPr>
          <p:nvPr>
            <p:ph type="subTitle" idx="1"/>
          </p:nvPr>
        </p:nvSpPr>
        <p:spPr>
          <a:xfrm>
            <a:off x="1371600" y="3509962"/>
            <a:ext cx="9912096" cy="507831"/>
          </a:xfrm>
          <a:prstGeom prst="rect">
            <a:avLst/>
          </a:prstGeom>
          <a:effectLst>
            <a:outerShdw dist="114300" dir="10800000" algn="r" rotWithShape="0">
              <a:srgbClr val="FAB615"/>
            </a:outerShdw>
          </a:effectLst>
        </p:spPr>
        <p:txBody>
          <a:bodyPr>
            <a:spAutoFit/>
          </a:bodyPr>
          <a:lstStyle>
            <a:lvl1pPr marL="0" indent="0" algn="l">
              <a:buNone/>
              <a:defRPr sz="3000" b="1" i="1">
                <a:solidFill>
                  <a:schemeClr val="accent1"/>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D6086598-EACF-48B8-AB03-C3967D80A67E}"/>
              </a:ext>
            </a:extLst>
          </p:cNvPr>
          <p:cNvPicPr>
            <a:picLocks noChangeAspect="1"/>
          </p:cNvPicPr>
          <p:nvPr userDrawn="1"/>
        </p:nvPicPr>
        <p:blipFill>
          <a:blip r:embed="rId4"/>
          <a:stretch>
            <a:fillRect/>
          </a:stretch>
        </p:blipFill>
        <p:spPr>
          <a:xfrm>
            <a:off x="0" y="0"/>
            <a:ext cx="12192000" cy="1181644"/>
          </a:xfrm>
          <a:prstGeom prst="rect">
            <a:avLst/>
          </a:prstGeom>
        </p:spPr>
      </p:pic>
    </p:spTree>
    <p:custDataLst>
      <p:tags r:id="rId1"/>
    </p:custDataLst>
    <p:extLst>
      <p:ext uri="{BB962C8B-B14F-4D97-AF65-F5344CB8AC3E}">
        <p14:creationId xmlns:p14="http://schemas.microsoft.com/office/powerpoint/2010/main" val="2331199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AE4EB2-FF1A-449C-9684-3AE56C57AD57}"/>
              </a:ext>
            </a:extLst>
          </p:cNvPr>
          <p:cNvGrpSpPr/>
          <p:nvPr userDrawn="1"/>
        </p:nvGrpSpPr>
        <p:grpSpPr>
          <a:xfrm>
            <a:off x="2857500" y="6045593"/>
            <a:ext cx="9341108" cy="812991"/>
            <a:chOff x="2857500" y="6045593"/>
            <a:chExt cx="9341108" cy="812991"/>
          </a:xfrm>
        </p:grpSpPr>
        <p:sp>
          <p:nvSpPr>
            <p:cNvPr id="10" name="object 3">
              <a:extLst>
                <a:ext uri="{FF2B5EF4-FFF2-40B4-BE49-F238E27FC236}">
                  <a16:creationId xmlns:a16="http://schemas.microsoft.com/office/drawing/2014/main" id="{D637E7AB-A04D-4753-98E5-582B58A5098F}"/>
                </a:ext>
              </a:extLst>
            </p:cNvPr>
            <p:cNvSpPr/>
            <p:nvPr/>
          </p:nvSpPr>
          <p:spPr>
            <a:xfrm>
              <a:off x="9755967" y="6785362"/>
              <a:ext cx="54610" cy="73025"/>
            </a:xfrm>
            <a:custGeom>
              <a:avLst/>
              <a:gdLst/>
              <a:ahLst/>
              <a:cxnLst/>
              <a:rect l="l" t="t" r="r" b="b"/>
              <a:pathLst>
                <a:path w="54609" h="73025">
                  <a:moveTo>
                    <a:pt x="12395" y="0"/>
                  </a:moveTo>
                  <a:lnTo>
                    <a:pt x="9017" y="2120"/>
                  </a:lnTo>
                  <a:lnTo>
                    <a:pt x="1358" y="4597"/>
                  </a:lnTo>
                  <a:lnTo>
                    <a:pt x="1358" y="6946"/>
                  </a:lnTo>
                  <a:lnTo>
                    <a:pt x="0" y="7810"/>
                  </a:lnTo>
                  <a:lnTo>
                    <a:pt x="1358" y="10172"/>
                  </a:lnTo>
                  <a:lnTo>
                    <a:pt x="1358" y="15963"/>
                  </a:lnTo>
                  <a:lnTo>
                    <a:pt x="4622" y="19799"/>
                  </a:lnTo>
                  <a:lnTo>
                    <a:pt x="8572" y="23240"/>
                  </a:lnTo>
                  <a:lnTo>
                    <a:pt x="37294" y="72637"/>
                  </a:lnTo>
                  <a:lnTo>
                    <a:pt x="54380" y="72637"/>
                  </a:lnTo>
                  <a:lnTo>
                    <a:pt x="1239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11" name="object 4">
              <a:extLst>
                <a:ext uri="{FF2B5EF4-FFF2-40B4-BE49-F238E27FC236}">
                  <a16:creationId xmlns:a16="http://schemas.microsoft.com/office/drawing/2014/main" id="{0A92B09C-C7CE-4AE2-9C90-674292782A51}"/>
                </a:ext>
              </a:extLst>
            </p:cNvPr>
            <p:cNvPicPr/>
            <p:nvPr/>
          </p:nvPicPr>
          <p:blipFill>
            <a:blip r:embed="rId3" cstate="print"/>
            <a:stretch>
              <a:fillRect/>
            </a:stretch>
          </p:blipFill>
          <p:spPr>
            <a:xfrm>
              <a:off x="9756006" y="6045593"/>
              <a:ext cx="71160" cy="101194"/>
            </a:xfrm>
            <a:prstGeom prst="rect">
              <a:avLst/>
            </a:prstGeom>
          </p:spPr>
        </p:pic>
        <p:sp>
          <p:nvSpPr>
            <p:cNvPr id="13" name="object 5">
              <a:extLst>
                <a:ext uri="{FF2B5EF4-FFF2-40B4-BE49-F238E27FC236}">
                  <a16:creationId xmlns:a16="http://schemas.microsoft.com/office/drawing/2014/main" id="{2C0227B9-C3F5-4F6A-82DC-3D19B39AA38A}"/>
                </a:ext>
              </a:extLst>
            </p:cNvPr>
            <p:cNvSpPr/>
            <p:nvPr/>
          </p:nvSpPr>
          <p:spPr>
            <a:xfrm>
              <a:off x="9756073" y="6284403"/>
              <a:ext cx="315595" cy="364490"/>
            </a:xfrm>
            <a:custGeom>
              <a:avLst/>
              <a:gdLst/>
              <a:ahLst/>
              <a:cxnLst/>
              <a:rect l="l" t="t" r="r" b="b"/>
              <a:pathLst>
                <a:path w="315595" h="364490">
                  <a:moveTo>
                    <a:pt x="12128" y="0"/>
                  </a:moveTo>
                  <a:lnTo>
                    <a:pt x="9652" y="1536"/>
                  </a:lnTo>
                  <a:lnTo>
                    <a:pt x="1244" y="5524"/>
                  </a:lnTo>
                  <a:lnTo>
                    <a:pt x="1244" y="6794"/>
                  </a:lnTo>
                  <a:lnTo>
                    <a:pt x="25" y="7556"/>
                  </a:lnTo>
                  <a:lnTo>
                    <a:pt x="1244" y="9677"/>
                  </a:lnTo>
                  <a:lnTo>
                    <a:pt x="1244" y="16890"/>
                  </a:lnTo>
                  <a:lnTo>
                    <a:pt x="10833" y="26708"/>
                  </a:lnTo>
                  <a:lnTo>
                    <a:pt x="96812" y="175425"/>
                  </a:lnTo>
                  <a:lnTo>
                    <a:pt x="98336" y="178841"/>
                  </a:lnTo>
                  <a:lnTo>
                    <a:pt x="99802" y="181762"/>
                  </a:lnTo>
                  <a:lnTo>
                    <a:pt x="99739" y="182054"/>
                  </a:lnTo>
                  <a:lnTo>
                    <a:pt x="99034" y="183756"/>
                  </a:lnTo>
                  <a:lnTo>
                    <a:pt x="98640" y="185140"/>
                  </a:lnTo>
                  <a:lnTo>
                    <a:pt x="96232" y="189345"/>
                  </a:lnTo>
                  <a:lnTo>
                    <a:pt x="7289" y="343293"/>
                  </a:lnTo>
                  <a:lnTo>
                    <a:pt x="3975" y="346125"/>
                  </a:lnTo>
                  <a:lnTo>
                    <a:pt x="1244" y="349300"/>
                  </a:lnTo>
                  <a:lnTo>
                    <a:pt x="1244" y="354164"/>
                  </a:lnTo>
                  <a:lnTo>
                    <a:pt x="0" y="356336"/>
                  </a:lnTo>
                  <a:lnTo>
                    <a:pt x="1244" y="357111"/>
                  </a:lnTo>
                  <a:lnTo>
                    <a:pt x="1244" y="357822"/>
                  </a:lnTo>
                  <a:lnTo>
                    <a:pt x="8826" y="361784"/>
                  </a:lnTo>
                  <a:lnTo>
                    <a:pt x="12255" y="363905"/>
                  </a:lnTo>
                  <a:lnTo>
                    <a:pt x="14516" y="360197"/>
                  </a:lnTo>
                  <a:lnTo>
                    <a:pt x="16535" y="357022"/>
                  </a:lnTo>
                  <a:lnTo>
                    <a:pt x="85489" y="237637"/>
                  </a:lnTo>
                  <a:lnTo>
                    <a:pt x="111734" y="191808"/>
                  </a:lnTo>
                  <a:lnTo>
                    <a:pt x="116243" y="188823"/>
                  </a:lnTo>
                  <a:lnTo>
                    <a:pt x="312301" y="188823"/>
                  </a:lnTo>
                  <a:lnTo>
                    <a:pt x="313359" y="188493"/>
                  </a:lnTo>
                  <a:lnTo>
                    <a:pt x="315239" y="188188"/>
                  </a:lnTo>
                  <a:lnTo>
                    <a:pt x="315239" y="186664"/>
                  </a:lnTo>
                  <a:lnTo>
                    <a:pt x="108991" y="186664"/>
                  </a:lnTo>
                  <a:lnTo>
                    <a:pt x="107162" y="186550"/>
                  </a:lnTo>
                  <a:lnTo>
                    <a:pt x="104355" y="183375"/>
                  </a:lnTo>
                  <a:lnTo>
                    <a:pt x="104355" y="180543"/>
                  </a:lnTo>
                  <a:lnTo>
                    <a:pt x="105219" y="179539"/>
                  </a:lnTo>
                  <a:lnTo>
                    <a:pt x="106375" y="178384"/>
                  </a:lnTo>
                  <a:lnTo>
                    <a:pt x="107569" y="177495"/>
                  </a:lnTo>
                  <a:lnTo>
                    <a:pt x="108572" y="176910"/>
                  </a:lnTo>
                  <a:lnTo>
                    <a:pt x="315239" y="176910"/>
                  </a:lnTo>
                  <a:lnTo>
                    <a:pt x="315239" y="175171"/>
                  </a:lnTo>
                  <a:lnTo>
                    <a:pt x="117411" y="175171"/>
                  </a:lnTo>
                  <a:lnTo>
                    <a:pt x="111569" y="172059"/>
                  </a:lnTo>
                  <a:lnTo>
                    <a:pt x="106464" y="163055"/>
                  </a:lnTo>
                  <a:lnTo>
                    <a:pt x="84845" y="125145"/>
                  </a:lnTo>
                  <a:lnTo>
                    <a:pt x="17068" y="7785"/>
                  </a:lnTo>
                  <a:lnTo>
                    <a:pt x="14541" y="3911"/>
                  </a:lnTo>
                  <a:lnTo>
                    <a:pt x="12128" y="0"/>
                  </a:lnTo>
                  <a:close/>
                </a:path>
                <a:path w="315595" h="364490">
                  <a:moveTo>
                    <a:pt x="312301" y="188823"/>
                  </a:moveTo>
                  <a:lnTo>
                    <a:pt x="116243" y="188823"/>
                  </a:lnTo>
                  <a:lnTo>
                    <a:pt x="137314" y="189287"/>
                  </a:lnTo>
                  <a:lnTo>
                    <a:pt x="150198" y="189345"/>
                  </a:lnTo>
                  <a:lnTo>
                    <a:pt x="311162" y="189179"/>
                  </a:lnTo>
                  <a:lnTo>
                    <a:pt x="312301" y="188823"/>
                  </a:lnTo>
                  <a:close/>
                </a:path>
                <a:path w="315595" h="364490">
                  <a:moveTo>
                    <a:pt x="315239" y="176910"/>
                  </a:moveTo>
                  <a:lnTo>
                    <a:pt x="108572" y="176910"/>
                  </a:lnTo>
                  <a:lnTo>
                    <a:pt x="111201" y="177291"/>
                  </a:lnTo>
                  <a:lnTo>
                    <a:pt x="112572" y="179895"/>
                  </a:lnTo>
                  <a:lnTo>
                    <a:pt x="114058" y="181762"/>
                  </a:lnTo>
                  <a:lnTo>
                    <a:pt x="114122" y="182371"/>
                  </a:lnTo>
                  <a:lnTo>
                    <a:pt x="113957" y="182575"/>
                  </a:lnTo>
                  <a:lnTo>
                    <a:pt x="113880" y="182778"/>
                  </a:lnTo>
                  <a:lnTo>
                    <a:pt x="112318" y="184302"/>
                  </a:lnTo>
                  <a:lnTo>
                    <a:pt x="110743" y="186296"/>
                  </a:lnTo>
                  <a:lnTo>
                    <a:pt x="109093" y="186601"/>
                  </a:lnTo>
                  <a:lnTo>
                    <a:pt x="315239" y="186664"/>
                  </a:lnTo>
                  <a:lnTo>
                    <a:pt x="315239" y="176910"/>
                  </a:lnTo>
                  <a:close/>
                </a:path>
                <a:path w="315595" h="364490">
                  <a:moveTo>
                    <a:pt x="212877" y="174751"/>
                  </a:moveTo>
                  <a:lnTo>
                    <a:pt x="117411" y="175171"/>
                  </a:lnTo>
                  <a:lnTo>
                    <a:pt x="315239" y="175171"/>
                  </a:lnTo>
                  <a:lnTo>
                    <a:pt x="315239" y="174802"/>
                  </a:lnTo>
                  <a:lnTo>
                    <a:pt x="212877" y="17475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 name="object 6">
              <a:extLst>
                <a:ext uri="{FF2B5EF4-FFF2-40B4-BE49-F238E27FC236}">
                  <a16:creationId xmlns:a16="http://schemas.microsoft.com/office/drawing/2014/main" id="{51646376-E32E-4804-A4C9-A9B9C8AE88ED}"/>
                </a:ext>
              </a:extLst>
            </p:cNvPr>
            <p:cNvSpPr/>
            <p:nvPr/>
          </p:nvSpPr>
          <p:spPr>
            <a:xfrm>
              <a:off x="11494565" y="6785519"/>
              <a:ext cx="54610" cy="73025"/>
            </a:xfrm>
            <a:custGeom>
              <a:avLst/>
              <a:gdLst/>
              <a:ahLst/>
              <a:cxnLst/>
              <a:rect l="l" t="t" r="r" b="b"/>
              <a:pathLst>
                <a:path w="54609"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 name="object 7">
              <a:extLst>
                <a:ext uri="{FF2B5EF4-FFF2-40B4-BE49-F238E27FC236}">
                  <a16:creationId xmlns:a16="http://schemas.microsoft.com/office/drawing/2014/main" id="{CBA20CBD-5918-43DF-86BB-D6F60D258D4B}"/>
                </a:ext>
              </a:extLst>
            </p:cNvPr>
            <p:cNvSpPr/>
            <p:nvPr/>
          </p:nvSpPr>
          <p:spPr>
            <a:xfrm>
              <a:off x="11369268" y="6785782"/>
              <a:ext cx="54610" cy="72390"/>
            </a:xfrm>
            <a:custGeom>
              <a:avLst/>
              <a:gdLst/>
              <a:ahLst/>
              <a:cxnLst/>
              <a:rect l="l" t="t" r="r" b="b"/>
              <a:pathLst>
                <a:path w="54609" h="72390">
                  <a:moveTo>
                    <a:pt x="41917" y="0"/>
                  </a:moveTo>
                  <a:lnTo>
                    <a:pt x="39098" y="4699"/>
                  </a:lnTo>
                  <a:lnTo>
                    <a:pt x="36393" y="9105"/>
                  </a:lnTo>
                  <a:lnTo>
                    <a:pt x="33789" y="13589"/>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 name="object 8">
              <a:extLst>
                <a:ext uri="{FF2B5EF4-FFF2-40B4-BE49-F238E27FC236}">
                  <a16:creationId xmlns:a16="http://schemas.microsoft.com/office/drawing/2014/main" id="{E6A71FB1-85C2-4EDD-A348-74A09E71542E}"/>
                </a:ext>
              </a:extLst>
            </p:cNvPr>
            <p:cNvSpPr/>
            <p:nvPr/>
          </p:nvSpPr>
          <p:spPr>
            <a:xfrm>
              <a:off x="10625310" y="6785359"/>
              <a:ext cx="54610" cy="73025"/>
            </a:xfrm>
            <a:custGeom>
              <a:avLst/>
              <a:gdLst/>
              <a:ahLst/>
              <a:cxnLst/>
              <a:rect l="l" t="t" r="r" b="b"/>
              <a:pathLst>
                <a:path w="54609"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 name="object 9">
              <a:extLst>
                <a:ext uri="{FF2B5EF4-FFF2-40B4-BE49-F238E27FC236}">
                  <a16:creationId xmlns:a16="http://schemas.microsoft.com/office/drawing/2014/main" id="{1EC2C4F8-5F53-45BE-89D4-BFF27B3A78D8}"/>
                </a:ext>
              </a:extLst>
            </p:cNvPr>
            <p:cNvSpPr/>
            <p:nvPr/>
          </p:nvSpPr>
          <p:spPr>
            <a:xfrm>
              <a:off x="10499867" y="6785442"/>
              <a:ext cx="54610" cy="73025"/>
            </a:xfrm>
            <a:custGeom>
              <a:avLst/>
              <a:gdLst/>
              <a:ahLst/>
              <a:cxnLst/>
              <a:rect l="l" t="t" r="r" b="b"/>
              <a:pathLst>
                <a:path w="54609" h="73025">
                  <a:moveTo>
                    <a:pt x="41940" y="0"/>
                  </a:moveTo>
                  <a:lnTo>
                    <a:pt x="0" y="72557"/>
                  </a:lnTo>
                  <a:lnTo>
                    <a:pt x="16983" y="72557"/>
                  </a:lnTo>
                  <a:lnTo>
                    <a:pt x="54386" y="7670"/>
                  </a:lnTo>
                  <a:lnTo>
                    <a:pt x="4194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 name="object 10">
              <a:extLst>
                <a:ext uri="{FF2B5EF4-FFF2-40B4-BE49-F238E27FC236}">
                  <a16:creationId xmlns:a16="http://schemas.microsoft.com/office/drawing/2014/main" id="{2DF02C19-0558-44EC-93E7-BC3085482043}"/>
                </a:ext>
              </a:extLst>
            </p:cNvPr>
            <p:cNvSpPr/>
            <p:nvPr/>
          </p:nvSpPr>
          <p:spPr>
            <a:xfrm>
              <a:off x="10482999"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19" name="object 11">
              <a:extLst>
                <a:ext uri="{FF2B5EF4-FFF2-40B4-BE49-F238E27FC236}">
                  <a16:creationId xmlns:a16="http://schemas.microsoft.com/office/drawing/2014/main" id="{1D7EB207-5252-4F8D-9DD8-21B8D9DECF2C}"/>
                </a:ext>
              </a:extLst>
            </p:cNvPr>
            <p:cNvPicPr/>
            <p:nvPr/>
          </p:nvPicPr>
          <p:blipFill>
            <a:blip r:embed="rId4" cstate="print"/>
            <a:stretch>
              <a:fillRect/>
            </a:stretch>
          </p:blipFill>
          <p:spPr>
            <a:xfrm>
              <a:off x="10625218" y="6045593"/>
              <a:ext cx="71252" cy="101201"/>
            </a:xfrm>
            <a:prstGeom prst="rect">
              <a:avLst/>
            </a:prstGeom>
          </p:spPr>
        </p:pic>
        <p:sp>
          <p:nvSpPr>
            <p:cNvPr id="20" name="object 12">
              <a:extLst>
                <a:ext uri="{FF2B5EF4-FFF2-40B4-BE49-F238E27FC236}">
                  <a16:creationId xmlns:a16="http://schemas.microsoft.com/office/drawing/2014/main" id="{F16CD8BC-0107-495B-8A71-BD2BD53BE82A}"/>
                </a:ext>
              </a:extLst>
            </p:cNvPr>
            <p:cNvSpPr/>
            <p:nvPr/>
          </p:nvSpPr>
          <p:spPr>
            <a:xfrm>
              <a:off x="11352400" y="6045593"/>
              <a:ext cx="71755" cy="101600"/>
            </a:xfrm>
            <a:custGeom>
              <a:avLst/>
              <a:gdLst/>
              <a:ahLst/>
              <a:cxnLst/>
              <a:rect l="l" t="t" r="r" b="b"/>
              <a:pathLst>
                <a:path w="71754" h="101600">
                  <a:moveTo>
                    <a:pt x="17081" y="0"/>
                  </a:moveTo>
                  <a:lnTo>
                    <a:pt x="0" y="0"/>
                  </a:lnTo>
                  <a:lnTo>
                    <a:pt x="53644"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 name="object 13">
              <a:extLst>
                <a:ext uri="{FF2B5EF4-FFF2-40B4-BE49-F238E27FC236}">
                  <a16:creationId xmlns:a16="http://schemas.microsoft.com/office/drawing/2014/main" id="{DCC4BE10-742B-4364-B768-E7A53D39D200}"/>
                </a:ext>
              </a:extLst>
            </p:cNvPr>
            <p:cNvSpPr/>
            <p:nvPr/>
          </p:nvSpPr>
          <p:spPr>
            <a:xfrm>
              <a:off x="11494673" y="6045593"/>
              <a:ext cx="71755" cy="101600"/>
            </a:xfrm>
            <a:custGeom>
              <a:avLst/>
              <a:gdLst/>
              <a:ahLst/>
              <a:cxnLst/>
              <a:rect l="l" t="t" r="r" b="b"/>
              <a:pathLst>
                <a:path w="71754" h="101600">
                  <a:moveTo>
                    <a:pt x="71177" y="0"/>
                  </a:moveTo>
                  <a:lnTo>
                    <a:pt x="54091" y="0"/>
                  </a:lnTo>
                  <a:lnTo>
                    <a:pt x="0" y="93833"/>
                  </a:lnTo>
                  <a:lnTo>
                    <a:pt x="12420" y="101174"/>
                  </a:lnTo>
                  <a:lnTo>
                    <a:pt x="20027" y="88538"/>
                  </a:lnTo>
                  <a:lnTo>
                    <a:pt x="7117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 name="object 14">
              <a:extLst>
                <a:ext uri="{FF2B5EF4-FFF2-40B4-BE49-F238E27FC236}">
                  <a16:creationId xmlns:a16="http://schemas.microsoft.com/office/drawing/2014/main" id="{EDE6959F-941F-4753-B0D8-A270F8034C67}"/>
                </a:ext>
              </a:extLst>
            </p:cNvPr>
            <p:cNvSpPr/>
            <p:nvPr/>
          </p:nvSpPr>
          <p:spPr>
            <a:xfrm>
              <a:off x="10190544" y="6045593"/>
              <a:ext cx="315595" cy="352425"/>
            </a:xfrm>
            <a:custGeom>
              <a:avLst/>
              <a:gdLst/>
              <a:ahLst/>
              <a:cxnLst/>
              <a:rect l="l" t="t" r="r" b="b"/>
              <a:pathLst>
                <a:path w="315595" h="352425">
                  <a:moveTo>
                    <a:pt x="12893" y="352010"/>
                  </a:moveTo>
                  <a:lnTo>
                    <a:pt x="12433" y="352010"/>
                  </a:lnTo>
                  <a:lnTo>
                    <a:pt x="12776" y="352214"/>
                  </a:lnTo>
                  <a:lnTo>
                    <a:pt x="12893" y="352010"/>
                  </a:lnTo>
                  <a:close/>
                </a:path>
                <a:path w="315595" h="352425">
                  <a:moveTo>
                    <a:pt x="19810" y="0"/>
                  </a:moveTo>
                  <a:lnTo>
                    <a:pt x="2814" y="0"/>
                  </a:lnTo>
                  <a:lnTo>
                    <a:pt x="100863" y="169981"/>
                  </a:lnTo>
                  <a:lnTo>
                    <a:pt x="17144" y="315193"/>
                  </a:lnTo>
                  <a:lnTo>
                    <a:pt x="0" y="344505"/>
                  </a:lnTo>
                  <a:lnTo>
                    <a:pt x="177" y="344619"/>
                  </a:lnTo>
                  <a:lnTo>
                    <a:pt x="12357" y="352150"/>
                  </a:lnTo>
                  <a:lnTo>
                    <a:pt x="12433" y="352010"/>
                  </a:lnTo>
                  <a:lnTo>
                    <a:pt x="12893" y="352010"/>
                  </a:lnTo>
                  <a:lnTo>
                    <a:pt x="66878" y="258526"/>
                  </a:lnTo>
                  <a:lnTo>
                    <a:pt x="86579" y="224231"/>
                  </a:lnTo>
                  <a:lnTo>
                    <a:pt x="96371" y="207074"/>
                  </a:lnTo>
                  <a:lnTo>
                    <a:pt x="106108" y="189882"/>
                  </a:lnTo>
                  <a:lnTo>
                    <a:pt x="110334" y="183823"/>
                  </a:lnTo>
                  <a:lnTo>
                    <a:pt x="115185" y="179848"/>
                  </a:lnTo>
                  <a:lnTo>
                    <a:pt x="121071" y="177690"/>
                  </a:lnTo>
                  <a:lnTo>
                    <a:pt x="128396" y="177081"/>
                  </a:lnTo>
                  <a:lnTo>
                    <a:pt x="315531" y="177081"/>
                  </a:lnTo>
                  <a:lnTo>
                    <a:pt x="315531" y="175036"/>
                  </a:lnTo>
                  <a:lnTo>
                    <a:pt x="111658" y="175036"/>
                  </a:lnTo>
                  <a:lnTo>
                    <a:pt x="107835" y="175011"/>
                  </a:lnTo>
                  <a:lnTo>
                    <a:pt x="105956" y="172051"/>
                  </a:lnTo>
                  <a:lnTo>
                    <a:pt x="104051" y="170375"/>
                  </a:lnTo>
                  <a:lnTo>
                    <a:pt x="105727" y="168495"/>
                  </a:lnTo>
                  <a:lnTo>
                    <a:pt x="107200" y="165397"/>
                  </a:lnTo>
                  <a:lnTo>
                    <a:pt x="110972" y="164812"/>
                  </a:lnTo>
                  <a:lnTo>
                    <a:pt x="315531" y="164812"/>
                  </a:lnTo>
                  <a:lnTo>
                    <a:pt x="315531" y="162158"/>
                  </a:lnTo>
                  <a:lnTo>
                    <a:pt x="113449" y="162158"/>
                  </a:lnTo>
                  <a:lnTo>
                    <a:pt x="66878" y="81577"/>
                  </a:lnTo>
                  <a:lnTo>
                    <a:pt x="66878" y="79557"/>
                  </a:lnTo>
                  <a:lnTo>
                    <a:pt x="55570" y="61053"/>
                  </a:lnTo>
                  <a:lnTo>
                    <a:pt x="49956" y="51786"/>
                  </a:lnTo>
                  <a:lnTo>
                    <a:pt x="44424" y="42473"/>
                  </a:lnTo>
                  <a:lnTo>
                    <a:pt x="36417" y="28764"/>
                  </a:lnTo>
                  <a:lnTo>
                    <a:pt x="19810" y="0"/>
                  </a:lnTo>
                  <a:close/>
                </a:path>
                <a:path w="315595" h="352425">
                  <a:moveTo>
                    <a:pt x="315531" y="177081"/>
                  </a:moveTo>
                  <a:lnTo>
                    <a:pt x="128396" y="177081"/>
                  </a:lnTo>
                  <a:lnTo>
                    <a:pt x="213583" y="177424"/>
                  </a:lnTo>
                  <a:lnTo>
                    <a:pt x="315531" y="177347"/>
                  </a:lnTo>
                  <a:lnTo>
                    <a:pt x="315531" y="177081"/>
                  </a:lnTo>
                  <a:close/>
                </a:path>
                <a:path w="315595" h="352425">
                  <a:moveTo>
                    <a:pt x="315531" y="164812"/>
                  </a:moveTo>
                  <a:lnTo>
                    <a:pt x="110972" y="164812"/>
                  </a:lnTo>
                  <a:lnTo>
                    <a:pt x="113283" y="167416"/>
                  </a:lnTo>
                  <a:lnTo>
                    <a:pt x="116547" y="169486"/>
                  </a:lnTo>
                  <a:lnTo>
                    <a:pt x="113588" y="172077"/>
                  </a:lnTo>
                  <a:lnTo>
                    <a:pt x="111658" y="175036"/>
                  </a:lnTo>
                  <a:lnTo>
                    <a:pt x="315531" y="175036"/>
                  </a:lnTo>
                  <a:lnTo>
                    <a:pt x="315531" y="1648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 name="object 15">
              <a:extLst>
                <a:ext uri="{FF2B5EF4-FFF2-40B4-BE49-F238E27FC236}">
                  <a16:creationId xmlns:a16="http://schemas.microsoft.com/office/drawing/2014/main" id="{BAD2A91A-1D99-43E4-8F22-91B9B279FAB7}"/>
                </a:ext>
              </a:extLst>
            </p:cNvPr>
            <p:cNvSpPr/>
            <p:nvPr/>
          </p:nvSpPr>
          <p:spPr>
            <a:xfrm>
              <a:off x="10674064" y="6045593"/>
              <a:ext cx="314960" cy="352425"/>
            </a:xfrm>
            <a:custGeom>
              <a:avLst/>
              <a:gdLst/>
              <a:ahLst/>
              <a:cxnLst/>
              <a:rect l="l" t="t" r="r" b="b"/>
              <a:pathLst>
                <a:path w="314959"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59" h="352425">
                  <a:moveTo>
                    <a:pt x="312077"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7" y="0"/>
                  </a:lnTo>
                  <a:close/>
                </a:path>
                <a:path w="314959"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object 16">
              <a:extLst>
                <a:ext uri="{FF2B5EF4-FFF2-40B4-BE49-F238E27FC236}">
                  <a16:creationId xmlns:a16="http://schemas.microsoft.com/office/drawing/2014/main" id="{B4874191-2407-44E1-B678-F1DD4C5F32FF}"/>
                </a:ext>
              </a:extLst>
            </p:cNvPr>
            <p:cNvSpPr/>
            <p:nvPr/>
          </p:nvSpPr>
          <p:spPr>
            <a:xfrm>
              <a:off x="11542971"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13"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object 17">
              <a:extLst>
                <a:ext uri="{FF2B5EF4-FFF2-40B4-BE49-F238E27FC236}">
                  <a16:creationId xmlns:a16="http://schemas.microsoft.com/office/drawing/2014/main" id="{6D00FEB6-91F4-470A-BCDB-FCBE85EDB4EA}"/>
                </a:ext>
              </a:extLst>
            </p:cNvPr>
            <p:cNvSpPr/>
            <p:nvPr/>
          </p:nvSpPr>
          <p:spPr>
            <a:xfrm>
              <a:off x="11929368" y="6045593"/>
              <a:ext cx="269240" cy="352425"/>
            </a:xfrm>
            <a:custGeom>
              <a:avLst/>
              <a:gdLst/>
              <a:ahLst/>
              <a:cxnLst/>
              <a:rect l="l" t="t" r="r" b="b"/>
              <a:pathLst>
                <a:path w="269240" h="352425">
                  <a:moveTo>
                    <a:pt x="19644" y="0"/>
                  </a:moveTo>
                  <a:lnTo>
                    <a:pt x="2727" y="0"/>
                  </a:lnTo>
                  <a:lnTo>
                    <a:pt x="100787"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268727" y="177049"/>
                  </a:lnTo>
                  <a:lnTo>
                    <a:pt x="268727" y="175334"/>
                  </a:lnTo>
                  <a:lnTo>
                    <a:pt x="110858" y="175334"/>
                  </a:lnTo>
                  <a:lnTo>
                    <a:pt x="107086" y="174750"/>
                  </a:lnTo>
                  <a:lnTo>
                    <a:pt x="105613" y="171563"/>
                  </a:lnTo>
                  <a:lnTo>
                    <a:pt x="103949" y="169645"/>
                  </a:lnTo>
                  <a:lnTo>
                    <a:pt x="105867" y="168019"/>
                  </a:lnTo>
                  <a:lnTo>
                    <a:pt x="107772" y="165136"/>
                  </a:lnTo>
                  <a:lnTo>
                    <a:pt x="111632" y="165086"/>
                  </a:lnTo>
                  <a:lnTo>
                    <a:pt x="268727" y="165086"/>
                  </a:lnTo>
                  <a:lnTo>
                    <a:pt x="268727" y="162787"/>
                  </a:lnTo>
                  <a:lnTo>
                    <a:pt x="129882" y="162787"/>
                  </a:lnTo>
                  <a:lnTo>
                    <a:pt x="121900" y="162215"/>
                  </a:lnTo>
                  <a:lnTo>
                    <a:pt x="115392" y="160025"/>
                  </a:lnTo>
                  <a:lnTo>
                    <a:pt x="109998" y="155786"/>
                  </a:lnTo>
                  <a:lnTo>
                    <a:pt x="105359" y="149071"/>
                  </a:lnTo>
                  <a:lnTo>
                    <a:pt x="92996" y="126711"/>
                  </a:lnTo>
                  <a:lnTo>
                    <a:pt x="80295" y="104541"/>
                  </a:lnTo>
                  <a:lnTo>
                    <a:pt x="54584" y="60374"/>
                  </a:lnTo>
                  <a:lnTo>
                    <a:pt x="19644" y="0"/>
                  </a:lnTo>
                  <a:close/>
                </a:path>
                <a:path w="269240" h="352425">
                  <a:moveTo>
                    <a:pt x="268727" y="177049"/>
                  </a:moveTo>
                  <a:lnTo>
                    <a:pt x="129946" y="177049"/>
                  </a:lnTo>
                  <a:lnTo>
                    <a:pt x="157989" y="177427"/>
                  </a:lnTo>
                  <a:lnTo>
                    <a:pt x="186035" y="177489"/>
                  </a:lnTo>
                  <a:lnTo>
                    <a:pt x="268727" y="177300"/>
                  </a:lnTo>
                  <a:lnTo>
                    <a:pt x="268727" y="177049"/>
                  </a:lnTo>
                  <a:close/>
                </a:path>
                <a:path w="269240" h="352425">
                  <a:moveTo>
                    <a:pt x="268727" y="165086"/>
                  </a:moveTo>
                  <a:lnTo>
                    <a:pt x="111632" y="165086"/>
                  </a:lnTo>
                  <a:lnTo>
                    <a:pt x="113588" y="167968"/>
                  </a:lnTo>
                  <a:lnTo>
                    <a:pt x="116522" y="170394"/>
                  </a:lnTo>
                  <a:lnTo>
                    <a:pt x="113144" y="172629"/>
                  </a:lnTo>
                  <a:lnTo>
                    <a:pt x="110858" y="175334"/>
                  </a:lnTo>
                  <a:lnTo>
                    <a:pt x="268727" y="175334"/>
                  </a:lnTo>
                  <a:lnTo>
                    <a:pt x="268727" y="165086"/>
                  </a:lnTo>
                  <a:close/>
                </a:path>
                <a:path w="269240" h="352425">
                  <a:moveTo>
                    <a:pt x="214374" y="162412"/>
                  </a:moveTo>
                  <a:lnTo>
                    <a:pt x="129882" y="162787"/>
                  </a:lnTo>
                  <a:lnTo>
                    <a:pt x="268727" y="162787"/>
                  </a:lnTo>
                  <a:lnTo>
                    <a:pt x="268727" y="162469"/>
                  </a:lnTo>
                  <a:lnTo>
                    <a:pt x="214374"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object 18">
              <a:extLst>
                <a:ext uri="{FF2B5EF4-FFF2-40B4-BE49-F238E27FC236}">
                  <a16:creationId xmlns:a16="http://schemas.microsoft.com/office/drawing/2014/main" id="{B20131AA-E80B-4FC5-B34F-05F8E5A704B3}"/>
                </a:ext>
              </a:extLst>
            </p:cNvPr>
            <p:cNvSpPr/>
            <p:nvPr/>
          </p:nvSpPr>
          <p:spPr>
            <a:xfrm>
              <a:off x="11929257" y="6534818"/>
              <a:ext cx="269240" cy="323215"/>
            </a:xfrm>
            <a:custGeom>
              <a:avLst/>
              <a:gdLst/>
              <a:ahLst/>
              <a:cxnLst/>
              <a:rect l="l" t="t" r="r" b="b"/>
              <a:pathLst>
                <a:path w="269240" h="323215">
                  <a:moveTo>
                    <a:pt x="12445" y="0"/>
                  </a:moveTo>
                  <a:lnTo>
                    <a:pt x="0" y="7315"/>
                  </a:lnTo>
                  <a:lnTo>
                    <a:pt x="100876" y="182206"/>
                  </a:lnTo>
                  <a:lnTo>
                    <a:pt x="19625" y="323180"/>
                  </a:lnTo>
                  <a:lnTo>
                    <a:pt x="36546" y="323180"/>
                  </a:lnTo>
                  <a:lnTo>
                    <a:pt x="113779" y="189547"/>
                  </a:lnTo>
                  <a:lnTo>
                    <a:pt x="268838" y="189547"/>
                  </a:lnTo>
                  <a:lnTo>
                    <a:pt x="268838" y="187096"/>
                  </a:lnTo>
                  <a:lnTo>
                    <a:pt x="110909" y="187096"/>
                  </a:lnTo>
                  <a:lnTo>
                    <a:pt x="107327" y="186880"/>
                  </a:lnTo>
                  <a:lnTo>
                    <a:pt x="104419" y="183629"/>
                  </a:lnTo>
                  <a:lnTo>
                    <a:pt x="104495"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269240" h="323215">
                  <a:moveTo>
                    <a:pt x="117338" y="175183"/>
                  </a:moveTo>
                  <a:lnTo>
                    <a:pt x="109943" y="175183"/>
                  </a:lnTo>
                  <a:lnTo>
                    <a:pt x="112077" y="178396"/>
                  </a:lnTo>
                  <a:lnTo>
                    <a:pt x="114731" y="180682"/>
                  </a:lnTo>
                  <a:lnTo>
                    <a:pt x="114172" y="184353"/>
                  </a:lnTo>
                  <a:lnTo>
                    <a:pt x="110909" y="187096"/>
                  </a:lnTo>
                  <a:lnTo>
                    <a:pt x="268838" y="187096"/>
                  </a:lnTo>
                  <a:lnTo>
                    <a:pt x="268838" y="175374"/>
                  </a:lnTo>
                  <a:lnTo>
                    <a:pt x="117703" y="175374"/>
                  </a:lnTo>
                  <a:lnTo>
                    <a:pt x="117338" y="175183"/>
                  </a:lnTo>
                  <a:close/>
                </a:path>
                <a:path w="269240" h="323215">
                  <a:moveTo>
                    <a:pt x="213791" y="174983"/>
                  </a:moveTo>
                  <a:lnTo>
                    <a:pt x="117703" y="175374"/>
                  </a:lnTo>
                  <a:lnTo>
                    <a:pt x="268838" y="175374"/>
                  </a:lnTo>
                  <a:lnTo>
                    <a:pt x="268838" y="175022"/>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object 19">
              <a:extLst>
                <a:ext uri="{FF2B5EF4-FFF2-40B4-BE49-F238E27FC236}">
                  <a16:creationId xmlns:a16="http://schemas.microsoft.com/office/drawing/2014/main" id="{A63D5A5F-0502-47EE-98D1-3327B4BDD02A}"/>
                </a:ext>
              </a:extLst>
            </p:cNvPr>
            <p:cNvSpPr/>
            <p:nvPr/>
          </p:nvSpPr>
          <p:spPr>
            <a:xfrm>
              <a:off x="11542934"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5" y="188899"/>
                  </a:lnTo>
                  <a:lnTo>
                    <a:pt x="203847" y="186004"/>
                  </a:lnTo>
                  <a:lnTo>
                    <a:pt x="200875" y="184086"/>
                  </a:lnTo>
                  <a:lnTo>
                    <a:pt x="200956" y="181978"/>
                  </a:lnTo>
                  <a:lnTo>
                    <a:pt x="201041" y="180352"/>
                  </a:lnTo>
                  <a:lnTo>
                    <a:pt x="203860" y="177139"/>
                  </a:lnTo>
                  <a:lnTo>
                    <a:pt x="207441" y="176923"/>
                  </a:lnTo>
                  <a:lnTo>
                    <a:pt x="217455" y="176923"/>
                  </a:lnTo>
                  <a:lnTo>
                    <a:pt x="218488" y="175132"/>
                  </a:lnTo>
                  <a:lnTo>
                    <a:pt x="197739" y="175132"/>
                  </a:lnTo>
                  <a:lnTo>
                    <a:pt x="101644" y="174751"/>
                  </a:lnTo>
                  <a:close/>
                </a:path>
                <a:path w="315595" h="323215">
                  <a:moveTo>
                    <a:pt x="217455" y="176923"/>
                  </a:moveTo>
                  <a:lnTo>
                    <a:pt x="207441" y="176923"/>
                  </a:lnTo>
                  <a:lnTo>
                    <a:pt x="210642" y="179743"/>
                  </a:lnTo>
                  <a:lnTo>
                    <a:pt x="211277" y="183426"/>
                  </a:lnTo>
                  <a:lnTo>
                    <a:pt x="208546" y="185699"/>
                  </a:lnTo>
                  <a:lnTo>
                    <a:pt x="206375" y="188899"/>
                  </a:lnTo>
                  <a:lnTo>
                    <a:pt x="218532" y="188899"/>
                  </a:lnTo>
                  <a:lnTo>
                    <a:pt x="214541" y="181978"/>
                  </a:lnTo>
                  <a:lnTo>
                    <a:pt x="217455" y="176923"/>
                  </a:lnTo>
                  <a:close/>
                </a:path>
                <a:path w="315595" h="323215">
                  <a:moveTo>
                    <a:pt x="302768" y="0"/>
                  </a:moveTo>
                  <a:lnTo>
                    <a:pt x="299872" y="4825"/>
                  </a:lnTo>
                  <a:lnTo>
                    <a:pt x="297421" y="8851"/>
                  </a:lnTo>
                  <a:lnTo>
                    <a:pt x="230176" y="125358"/>
                  </a:lnTo>
                  <a:lnTo>
                    <a:pt x="203631" y="172008"/>
                  </a:lnTo>
                  <a:lnTo>
                    <a:pt x="197739" y="175132"/>
                  </a:lnTo>
                  <a:lnTo>
                    <a:pt x="218488" y="175132"/>
                  </a:lnTo>
                  <a:lnTo>
                    <a:pt x="315429" y="7023"/>
                  </a:lnTo>
                  <a:lnTo>
                    <a:pt x="30276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object 20">
              <a:extLst>
                <a:ext uri="{FF2B5EF4-FFF2-40B4-BE49-F238E27FC236}">
                  <a16:creationId xmlns:a16="http://schemas.microsoft.com/office/drawing/2014/main" id="{C23BF45E-A978-43DD-8063-27711642292F}"/>
                </a:ext>
              </a:extLst>
            </p:cNvPr>
            <p:cNvSpPr/>
            <p:nvPr/>
          </p:nvSpPr>
          <p:spPr>
            <a:xfrm>
              <a:off x="11060069" y="6534786"/>
              <a:ext cx="315595" cy="323215"/>
            </a:xfrm>
            <a:custGeom>
              <a:avLst/>
              <a:gdLst/>
              <a:ahLst/>
              <a:cxnLst/>
              <a:rect l="l" t="t" r="r" b="b"/>
              <a:pathLst>
                <a:path w="315595" h="323215">
                  <a:moveTo>
                    <a:pt x="12179" y="0"/>
                  </a:moveTo>
                  <a:lnTo>
                    <a:pt x="0" y="7645"/>
                  </a:lnTo>
                  <a:lnTo>
                    <a:pt x="100710" y="182244"/>
                  </a:lnTo>
                  <a:lnTo>
                    <a:pt x="19430" y="323213"/>
                  </a:lnTo>
                  <a:lnTo>
                    <a:pt x="36367" y="323213"/>
                  </a:lnTo>
                  <a:lnTo>
                    <a:pt x="113588" y="189610"/>
                  </a:lnTo>
                  <a:lnTo>
                    <a:pt x="315264" y="189610"/>
                  </a:lnTo>
                  <a:lnTo>
                    <a:pt x="315264" y="187134"/>
                  </a:lnTo>
                  <a:lnTo>
                    <a:pt x="111455" y="187134"/>
                  </a:lnTo>
                  <a:lnTo>
                    <a:pt x="107645" y="186994"/>
                  </a:lnTo>
                  <a:lnTo>
                    <a:pt x="105790" y="184175"/>
                  </a:lnTo>
                  <a:lnTo>
                    <a:pt x="103873" y="182549"/>
                  </a:lnTo>
                  <a:lnTo>
                    <a:pt x="105562" y="180682"/>
                  </a:lnTo>
                  <a:lnTo>
                    <a:pt x="107073" y="177584"/>
                  </a:lnTo>
                  <a:lnTo>
                    <a:pt x="110832" y="177012"/>
                  </a:lnTo>
                  <a:lnTo>
                    <a:pt x="315264" y="177012"/>
                  </a:lnTo>
                  <a:lnTo>
                    <a:pt x="315264" y="175399"/>
                  </a:lnTo>
                  <a:lnTo>
                    <a:pt x="117563" y="175399"/>
                  </a:lnTo>
                  <a:lnTo>
                    <a:pt x="111658" y="172389"/>
                  </a:lnTo>
                  <a:lnTo>
                    <a:pt x="106527" y="163309"/>
                  </a:lnTo>
                  <a:lnTo>
                    <a:pt x="84931" y="125404"/>
                  </a:lnTo>
                  <a:lnTo>
                    <a:pt x="17145" y="8013"/>
                  </a:lnTo>
                  <a:lnTo>
                    <a:pt x="14643" y="4064"/>
                  </a:lnTo>
                  <a:lnTo>
                    <a:pt x="12179" y="0"/>
                  </a:lnTo>
                  <a:close/>
                </a:path>
                <a:path w="315595" h="323215">
                  <a:moveTo>
                    <a:pt x="315264" y="177012"/>
                  </a:moveTo>
                  <a:lnTo>
                    <a:pt x="110832" y="177012"/>
                  </a:lnTo>
                  <a:lnTo>
                    <a:pt x="113118" y="179666"/>
                  </a:lnTo>
                  <a:lnTo>
                    <a:pt x="116458" y="181851"/>
                  </a:lnTo>
                  <a:lnTo>
                    <a:pt x="113410" y="184302"/>
                  </a:lnTo>
                  <a:lnTo>
                    <a:pt x="111455" y="187134"/>
                  </a:lnTo>
                  <a:lnTo>
                    <a:pt x="315264" y="187134"/>
                  </a:lnTo>
                  <a:lnTo>
                    <a:pt x="315264" y="177012"/>
                  </a:lnTo>
                  <a:close/>
                </a:path>
                <a:path w="315595" h="323215">
                  <a:moveTo>
                    <a:pt x="213658" y="175021"/>
                  </a:moveTo>
                  <a:lnTo>
                    <a:pt x="117563"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object 21">
              <a:extLst>
                <a:ext uri="{FF2B5EF4-FFF2-40B4-BE49-F238E27FC236}">
                  <a16:creationId xmlns:a16="http://schemas.microsoft.com/office/drawing/2014/main" id="{F8179DD8-087A-4893-8C70-0EC886884CCA}"/>
                </a:ext>
              </a:extLst>
            </p:cNvPr>
            <p:cNvSpPr/>
            <p:nvPr/>
          </p:nvSpPr>
          <p:spPr>
            <a:xfrm>
              <a:off x="10673752"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59"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31"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56"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object 22">
              <a:extLst>
                <a:ext uri="{FF2B5EF4-FFF2-40B4-BE49-F238E27FC236}">
                  <a16:creationId xmlns:a16="http://schemas.microsoft.com/office/drawing/2014/main" id="{9B20A189-8A64-49D3-8324-5008ABE81C02}"/>
                </a:ext>
              </a:extLst>
            </p:cNvPr>
            <p:cNvSpPr/>
            <p:nvPr/>
          </p:nvSpPr>
          <p:spPr>
            <a:xfrm>
              <a:off x="10190458" y="6534664"/>
              <a:ext cx="316230" cy="323850"/>
            </a:xfrm>
            <a:custGeom>
              <a:avLst/>
              <a:gdLst/>
              <a:ahLst/>
              <a:cxnLst/>
              <a:rect l="l" t="t" r="r" b="b"/>
              <a:pathLst>
                <a:path w="316229" h="323850">
                  <a:moveTo>
                    <a:pt x="12572" y="0"/>
                  </a:moveTo>
                  <a:lnTo>
                    <a:pt x="6883" y="3505"/>
                  </a:lnTo>
                  <a:lnTo>
                    <a:pt x="0" y="7391"/>
                  </a:lnTo>
                  <a:lnTo>
                    <a:pt x="100939" y="182359"/>
                  </a:lnTo>
                  <a:lnTo>
                    <a:pt x="66967" y="241299"/>
                  </a:lnTo>
                  <a:lnTo>
                    <a:pt x="19673" y="323335"/>
                  </a:lnTo>
                  <a:lnTo>
                    <a:pt x="36994" y="323335"/>
                  </a:lnTo>
                  <a:lnTo>
                    <a:pt x="66967" y="272338"/>
                  </a:lnTo>
                  <a:lnTo>
                    <a:pt x="66967" y="270827"/>
                  </a:lnTo>
                  <a:lnTo>
                    <a:pt x="114185" y="189128"/>
                  </a:lnTo>
                  <a:lnTo>
                    <a:pt x="315937" y="189128"/>
                  </a:lnTo>
                  <a:lnTo>
                    <a:pt x="315835" y="187248"/>
                  </a:lnTo>
                  <a:lnTo>
                    <a:pt x="110959" y="187248"/>
                  </a:lnTo>
                  <a:lnTo>
                    <a:pt x="107378" y="187032"/>
                  </a:lnTo>
                  <a:lnTo>
                    <a:pt x="104470" y="183781"/>
                  </a:lnTo>
                  <a:lnTo>
                    <a:pt x="104571" y="180035"/>
                  </a:lnTo>
                  <a:lnTo>
                    <a:pt x="107480" y="178181"/>
                  </a:lnTo>
                  <a:lnTo>
                    <a:pt x="109994" y="175336"/>
                  </a:lnTo>
                  <a:lnTo>
                    <a:pt x="116903" y="175336"/>
                  </a:lnTo>
                  <a:lnTo>
                    <a:pt x="111798" y="172275"/>
                  </a:lnTo>
                  <a:lnTo>
                    <a:pt x="97088" y="146264"/>
                  </a:lnTo>
                  <a:lnTo>
                    <a:pt x="87090" y="128765"/>
                  </a:lnTo>
                  <a:lnTo>
                    <a:pt x="66967" y="93840"/>
                  </a:lnTo>
                  <a:lnTo>
                    <a:pt x="66967" y="93357"/>
                  </a:lnTo>
                  <a:lnTo>
                    <a:pt x="12752" y="215"/>
                  </a:lnTo>
                  <a:lnTo>
                    <a:pt x="12572" y="0"/>
                  </a:lnTo>
                  <a:close/>
                </a:path>
                <a:path w="316229" h="323850">
                  <a:moveTo>
                    <a:pt x="66967" y="241096"/>
                  </a:moveTo>
                  <a:lnTo>
                    <a:pt x="66850" y="241299"/>
                  </a:lnTo>
                  <a:lnTo>
                    <a:pt x="66967" y="241096"/>
                  </a:lnTo>
                  <a:close/>
                </a:path>
                <a:path w="316229" h="323850">
                  <a:moveTo>
                    <a:pt x="116903" y="175336"/>
                  </a:moveTo>
                  <a:lnTo>
                    <a:pt x="109994" y="175336"/>
                  </a:lnTo>
                  <a:lnTo>
                    <a:pt x="112128" y="178561"/>
                  </a:lnTo>
                  <a:lnTo>
                    <a:pt x="114795" y="180835"/>
                  </a:lnTo>
                  <a:lnTo>
                    <a:pt x="114236" y="184518"/>
                  </a:lnTo>
                  <a:lnTo>
                    <a:pt x="110959" y="187248"/>
                  </a:lnTo>
                  <a:lnTo>
                    <a:pt x="315835" y="187248"/>
                  </a:lnTo>
                  <a:lnTo>
                    <a:pt x="315193" y="175526"/>
                  </a:lnTo>
                  <a:lnTo>
                    <a:pt x="117220" y="175526"/>
                  </a:lnTo>
                  <a:lnTo>
                    <a:pt x="116903" y="175336"/>
                  </a:lnTo>
                  <a:close/>
                </a:path>
                <a:path w="316229" h="323850">
                  <a:moveTo>
                    <a:pt x="212932" y="175145"/>
                  </a:moveTo>
                  <a:lnTo>
                    <a:pt x="117220" y="175526"/>
                  </a:lnTo>
                  <a:lnTo>
                    <a:pt x="315193" y="175526"/>
                  </a:lnTo>
                  <a:lnTo>
                    <a:pt x="315175" y="175196"/>
                  </a:lnTo>
                  <a:lnTo>
                    <a:pt x="212932" y="175145"/>
                  </a:lnTo>
                  <a:close/>
                </a:path>
                <a:path w="316229" h="323850">
                  <a:moveTo>
                    <a:pt x="12738" y="190"/>
                  </a:move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object 23">
              <a:extLst>
                <a:ext uri="{FF2B5EF4-FFF2-40B4-BE49-F238E27FC236}">
                  <a16:creationId xmlns:a16="http://schemas.microsoft.com/office/drawing/2014/main" id="{CA5CE796-6DF8-4BC5-9849-CEC5F0F7145D}"/>
                </a:ext>
              </a:extLst>
            </p:cNvPr>
            <p:cNvSpPr/>
            <p:nvPr/>
          </p:nvSpPr>
          <p:spPr>
            <a:xfrm>
              <a:off x="11060049"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80" y="173888"/>
                  </a:lnTo>
                  <a:lnTo>
                    <a:pt x="103987" y="171602"/>
                  </a:lnTo>
                  <a:lnTo>
                    <a:pt x="104508" y="167855"/>
                  </a:lnTo>
                  <a:lnTo>
                    <a:pt x="107772" y="165100"/>
                  </a:lnTo>
                  <a:lnTo>
                    <a:pt x="111366" y="165214"/>
                  </a:lnTo>
                  <a:lnTo>
                    <a:pt x="114274" y="168516"/>
                  </a:lnTo>
                  <a:lnTo>
                    <a:pt x="114274" y="162179"/>
                  </a:lnTo>
                  <a:lnTo>
                    <a:pt x="113322" y="162179"/>
                  </a:lnTo>
                  <a:lnTo>
                    <a:pt x="19570" y="0"/>
                  </a:lnTo>
                  <a:lnTo>
                    <a:pt x="2692" y="0"/>
                  </a:lnTo>
                  <a:lnTo>
                    <a:pt x="100723" y="169989"/>
                  </a:lnTo>
                  <a:lnTo>
                    <a:pt x="0" y="344690"/>
                  </a:lnTo>
                  <a:lnTo>
                    <a:pt x="12204" y="352158"/>
                  </a:lnTo>
                  <a:lnTo>
                    <a:pt x="14732" y="348018"/>
                  </a:lnTo>
                  <a:lnTo>
                    <a:pt x="17259" y="344068"/>
                  </a:lnTo>
                  <a:lnTo>
                    <a:pt x="62979" y="265074"/>
                  </a:lnTo>
                  <a:lnTo>
                    <a:pt x="84556" y="227545"/>
                  </a:lnTo>
                  <a:lnTo>
                    <a:pt x="105956" y="189915"/>
                  </a:lnTo>
                  <a:lnTo>
                    <a:pt x="110172" y="183857"/>
                  </a:lnTo>
                  <a:lnTo>
                    <a:pt x="115023" y="179870"/>
                  </a:lnTo>
                  <a:lnTo>
                    <a:pt x="120904" y="177698"/>
                  </a:lnTo>
                  <a:lnTo>
                    <a:pt x="127012" y="177190"/>
                  </a:lnTo>
                  <a:lnTo>
                    <a:pt x="128231" y="177088"/>
                  </a:lnTo>
                  <a:lnTo>
                    <a:pt x="213423" y="177431"/>
                  </a:lnTo>
                  <a:lnTo>
                    <a:pt x="315125" y="177355"/>
                  </a:lnTo>
                  <a:lnTo>
                    <a:pt x="315125" y="177088"/>
                  </a:lnTo>
                  <a:lnTo>
                    <a:pt x="315125" y="165100"/>
                  </a:lnTo>
                  <a:lnTo>
                    <a:pt x="315125" y="162179"/>
                  </a:lnTo>
                  <a:close/>
                </a:path>
                <a:path w="363854" h="603250">
                  <a:moveTo>
                    <a:pt x="363550" y="246164"/>
                  </a:moveTo>
                  <a:lnTo>
                    <a:pt x="351193" y="238912"/>
                  </a:lnTo>
                  <a:lnTo>
                    <a:pt x="348576" y="243205"/>
                  </a:lnTo>
                  <a:lnTo>
                    <a:pt x="346049" y="247167"/>
                  </a:lnTo>
                  <a:lnTo>
                    <a:pt x="301320" y="324269"/>
                  </a:lnTo>
                  <a:lnTo>
                    <a:pt x="280301" y="360883"/>
                  </a:lnTo>
                  <a:lnTo>
                    <a:pt x="259626" y="397687"/>
                  </a:lnTo>
                  <a:lnTo>
                    <a:pt x="259384" y="398043"/>
                  </a:lnTo>
                  <a:lnTo>
                    <a:pt x="259384" y="419188"/>
                  </a:lnTo>
                  <a:lnTo>
                    <a:pt x="258851" y="422833"/>
                  </a:lnTo>
                  <a:lnTo>
                    <a:pt x="255663" y="425589"/>
                  </a:lnTo>
                  <a:lnTo>
                    <a:pt x="253860" y="425488"/>
                  </a:lnTo>
                  <a:lnTo>
                    <a:pt x="252133" y="425424"/>
                  </a:lnTo>
                  <a:lnTo>
                    <a:pt x="249339" y="422236"/>
                  </a:lnTo>
                  <a:lnTo>
                    <a:pt x="249262" y="418528"/>
                  </a:lnTo>
                  <a:lnTo>
                    <a:pt x="252120" y="416648"/>
                  </a:lnTo>
                  <a:lnTo>
                    <a:pt x="254431" y="413956"/>
                  </a:lnTo>
                  <a:lnTo>
                    <a:pt x="254584" y="413778"/>
                  </a:lnTo>
                  <a:lnTo>
                    <a:pt x="256717" y="416966"/>
                  </a:lnTo>
                  <a:lnTo>
                    <a:pt x="259384" y="419188"/>
                  </a:lnTo>
                  <a:lnTo>
                    <a:pt x="259384" y="398043"/>
                  </a:lnTo>
                  <a:lnTo>
                    <a:pt x="254088" y="405638"/>
                  </a:lnTo>
                  <a:lnTo>
                    <a:pt x="247726" y="410679"/>
                  </a:lnTo>
                  <a:lnTo>
                    <a:pt x="240080" y="413308"/>
                  </a:lnTo>
                  <a:lnTo>
                    <a:pt x="230682" y="413956"/>
                  </a:lnTo>
                  <a:lnTo>
                    <a:pt x="159702" y="413473"/>
                  </a:lnTo>
                  <a:lnTo>
                    <a:pt x="50596" y="414007"/>
                  </a:lnTo>
                  <a:lnTo>
                    <a:pt x="49390" y="414947"/>
                  </a:lnTo>
                  <a:lnTo>
                    <a:pt x="48183" y="415480"/>
                  </a:lnTo>
                  <a:lnTo>
                    <a:pt x="48183" y="428078"/>
                  </a:lnTo>
                  <a:lnTo>
                    <a:pt x="149707" y="428155"/>
                  </a:lnTo>
                  <a:lnTo>
                    <a:pt x="236816" y="427837"/>
                  </a:lnTo>
                  <a:lnTo>
                    <a:pt x="243014" y="428396"/>
                  </a:lnTo>
                  <a:lnTo>
                    <a:pt x="248843" y="430682"/>
                  </a:lnTo>
                  <a:lnTo>
                    <a:pt x="253568" y="434771"/>
                  </a:lnTo>
                  <a:lnTo>
                    <a:pt x="257683" y="440766"/>
                  </a:lnTo>
                  <a:lnTo>
                    <a:pt x="278028" y="476554"/>
                  </a:lnTo>
                  <a:lnTo>
                    <a:pt x="343509" y="589991"/>
                  </a:lnTo>
                  <a:lnTo>
                    <a:pt x="347332" y="596455"/>
                  </a:lnTo>
                  <a:lnTo>
                    <a:pt x="351231" y="603110"/>
                  </a:lnTo>
                  <a:lnTo>
                    <a:pt x="363334" y="594918"/>
                  </a:lnTo>
                  <a:lnTo>
                    <a:pt x="266915" y="427723"/>
                  </a:lnTo>
                  <a:lnTo>
                    <a:pt x="265684" y="425589"/>
                  </a:lnTo>
                  <a:lnTo>
                    <a:pt x="262864" y="420700"/>
                  </a:lnTo>
                  <a:lnTo>
                    <a:pt x="266852" y="413778"/>
                  </a:lnTo>
                  <a:lnTo>
                    <a:pt x="363550"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object 24">
              <a:extLst>
                <a:ext uri="{FF2B5EF4-FFF2-40B4-BE49-F238E27FC236}">
                  <a16:creationId xmlns:a16="http://schemas.microsoft.com/office/drawing/2014/main" id="{BF2AC67A-F4E4-4B7F-9099-D2EDF824332D}"/>
                </a:ext>
              </a:extLst>
            </p:cNvPr>
            <p:cNvSpPr/>
            <p:nvPr/>
          </p:nvSpPr>
          <p:spPr>
            <a:xfrm>
              <a:off x="11494682" y="6284230"/>
              <a:ext cx="316230" cy="364490"/>
            </a:xfrm>
            <a:custGeom>
              <a:avLst/>
              <a:gdLst/>
              <a:ahLst/>
              <a:cxnLst/>
              <a:rect l="l" t="t" r="r" b="b"/>
              <a:pathLst>
                <a:path w="316229" h="364490">
                  <a:moveTo>
                    <a:pt x="12522" y="0"/>
                  </a:moveTo>
                  <a:lnTo>
                    <a:pt x="0" y="7607"/>
                  </a:lnTo>
                  <a:lnTo>
                    <a:pt x="100634" y="182067"/>
                  </a:lnTo>
                  <a:lnTo>
                    <a:pt x="127"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43" y="184213"/>
                  </a:lnTo>
                  <a:lnTo>
                    <a:pt x="104457" y="180530"/>
                  </a:lnTo>
                  <a:lnTo>
                    <a:pt x="107226" y="177418"/>
                  </a:lnTo>
                  <a:lnTo>
                    <a:pt x="110718" y="177114"/>
                  </a:lnTo>
                  <a:lnTo>
                    <a:pt x="315105" y="177114"/>
                  </a:lnTo>
                  <a:lnTo>
                    <a:pt x="315001" y="175272"/>
                  </a:lnTo>
                  <a:lnTo>
                    <a:pt x="117259" y="175272"/>
                  </a:lnTo>
                  <a:lnTo>
                    <a:pt x="111671" y="172338"/>
                  </a:lnTo>
                  <a:lnTo>
                    <a:pt x="106807" y="163728"/>
                  </a:lnTo>
                  <a:lnTo>
                    <a:pt x="86448" y="127965"/>
                  </a:lnTo>
                  <a:lnTo>
                    <a:pt x="20739" y="14109"/>
                  </a:lnTo>
                  <a:lnTo>
                    <a:pt x="16700" y="7213"/>
                  </a:lnTo>
                  <a:lnTo>
                    <a:pt x="12522" y="0"/>
                  </a:lnTo>
                  <a:close/>
                </a:path>
                <a:path w="316229" h="364490">
                  <a:moveTo>
                    <a:pt x="312096" y="189077"/>
                  </a:moveTo>
                  <a:lnTo>
                    <a:pt x="129590" y="189077"/>
                  </a:lnTo>
                  <a:lnTo>
                    <a:pt x="219017" y="189501"/>
                  </a:lnTo>
                  <a:lnTo>
                    <a:pt x="310692" y="189382"/>
                  </a:lnTo>
                  <a:lnTo>
                    <a:pt x="312096" y="189077"/>
                  </a:lnTo>
                  <a:close/>
                </a:path>
                <a:path w="316229" h="364490">
                  <a:moveTo>
                    <a:pt x="315105" y="177114"/>
                  </a:moveTo>
                  <a:lnTo>
                    <a:pt x="110718" y="177114"/>
                  </a:lnTo>
                  <a:lnTo>
                    <a:pt x="113957" y="179946"/>
                  </a:lnTo>
                  <a:lnTo>
                    <a:pt x="114452" y="183591"/>
                  </a:lnTo>
                  <a:lnTo>
                    <a:pt x="111823" y="185800"/>
                  </a:lnTo>
                  <a:lnTo>
                    <a:pt x="109728" y="188937"/>
                  </a:lnTo>
                  <a:lnTo>
                    <a:pt x="312739" y="188937"/>
                  </a:lnTo>
                  <a:lnTo>
                    <a:pt x="312915" y="188899"/>
                  </a:lnTo>
                  <a:lnTo>
                    <a:pt x="315747" y="188569"/>
                  </a:lnTo>
                  <a:lnTo>
                    <a:pt x="315105" y="177114"/>
                  </a:lnTo>
                  <a:close/>
                </a:path>
                <a:path w="316229" h="364490">
                  <a:moveTo>
                    <a:pt x="212110" y="174936"/>
                  </a:moveTo>
                  <a:lnTo>
                    <a:pt x="117259" y="175272"/>
                  </a:lnTo>
                  <a:lnTo>
                    <a:pt x="315001" y="175272"/>
                  </a:lnTo>
                  <a:lnTo>
                    <a:pt x="314985" y="174980"/>
                  </a:lnTo>
                  <a:lnTo>
                    <a:pt x="212110"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object 25">
              <a:extLst>
                <a:ext uri="{FF2B5EF4-FFF2-40B4-BE49-F238E27FC236}">
                  <a16:creationId xmlns:a16="http://schemas.microsoft.com/office/drawing/2014/main" id="{361E78EA-EF1E-433D-A66E-46A1F9A89487}"/>
                </a:ext>
              </a:extLst>
            </p:cNvPr>
            <p:cNvSpPr/>
            <p:nvPr/>
          </p:nvSpPr>
          <p:spPr>
            <a:xfrm>
              <a:off x="10625397"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81" y="274521"/>
                  </a:lnTo>
                  <a:lnTo>
                    <a:pt x="84881" y="238837"/>
                  </a:lnTo>
                  <a:lnTo>
                    <a:pt x="105168" y="203034"/>
                  </a:lnTo>
                  <a:lnTo>
                    <a:pt x="109778" y="196421"/>
                  </a:lnTo>
                  <a:lnTo>
                    <a:pt x="115098" y="192084"/>
                  </a:lnTo>
                  <a:lnTo>
                    <a:pt x="121568" y="189733"/>
                  </a:lnTo>
                  <a:lnTo>
                    <a:pt x="129628" y="189077"/>
                  </a:lnTo>
                  <a:lnTo>
                    <a:pt x="312085" y="189077"/>
                  </a:lnTo>
                  <a:lnTo>
                    <a:pt x="312940" y="188887"/>
                  </a:lnTo>
                  <a:lnTo>
                    <a:pt x="315709" y="188544"/>
                  </a:lnTo>
                  <a:lnTo>
                    <a:pt x="315596" y="186918"/>
                  </a:lnTo>
                  <a:lnTo>
                    <a:pt x="111391" y="186918"/>
                  </a:lnTo>
                  <a:lnTo>
                    <a:pt x="107657" y="186816"/>
                  </a:lnTo>
                  <a:lnTo>
                    <a:pt x="105816" y="184010"/>
                  </a:lnTo>
                  <a:lnTo>
                    <a:pt x="103962" y="182397"/>
                  </a:lnTo>
                  <a:lnTo>
                    <a:pt x="105600" y="180555"/>
                  </a:lnTo>
                  <a:lnTo>
                    <a:pt x="107073" y="177520"/>
                  </a:lnTo>
                  <a:lnTo>
                    <a:pt x="110744"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55" y="189501"/>
                  </a:lnTo>
                  <a:lnTo>
                    <a:pt x="310718" y="189382"/>
                  </a:lnTo>
                  <a:lnTo>
                    <a:pt x="312085" y="189077"/>
                  </a:lnTo>
                  <a:close/>
                </a:path>
                <a:path w="316229" h="364490">
                  <a:moveTo>
                    <a:pt x="314939" y="176923"/>
                  </a:moveTo>
                  <a:lnTo>
                    <a:pt x="110744" y="176923"/>
                  </a:lnTo>
                  <a:lnTo>
                    <a:pt x="113004" y="179539"/>
                  </a:lnTo>
                  <a:lnTo>
                    <a:pt x="116230" y="181673"/>
                  </a:lnTo>
                  <a:lnTo>
                    <a:pt x="113296" y="184124"/>
                  </a:lnTo>
                  <a:lnTo>
                    <a:pt x="111391" y="186918"/>
                  </a:lnTo>
                  <a:lnTo>
                    <a:pt x="315596"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34" name="object 26">
              <a:extLst>
                <a:ext uri="{FF2B5EF4-FFF2-40B4-BE49-F238E27FC236}">
                  <a16:creationId xmlns:a16="http://schemas.microsoft.com/office/drawing/2014/main" id="{E161D2BF-36ED-43AD-995E-AC9E63F3019A}"/>
                </a:ext>
              </a:extLst>
            </p:cNvPr>
            <p:cNvPicPr/>
            <p:nvPr/>
          </p:nvPicPr>
          <p:blipFill>
            <a:blip r:embed="rId5" cstate="print"/>
            <a:stretch>
              <a:fillRect/>
            </a:stretch>
          </p:blipFill>
          <p:spPr>
            <a:xfrm>
              <a:off x="11977750" y="6426968"/>
              <a:ext cx="220345" cy="78718"/>
            </a:xfrm>
            <a:prstGeom prst="rect">
              <a:avLst/>
            </a:prstGeom>
          </p:spPr>
        </p:pic>
        <p:sp>
          <p:nvSpPr>
            <p:cNvPr id="35" name="object 27">
              <a:extLst>
                <a:ext uri="{FF2B5EF4-FFF2-40B4-BE49-F238E27FC236}">
                  <a16:creationId xmlns:a16="http://schemas.microsoft.com/office/drawing/2014/main" id="{F5957D5D-71A1-4932-AC80-5180D49769A1}"/>
                </a:ext>
              </a:extLst>
            </p:cNvPr>
            <p:cNvSpPr/>
            <p:nvPr/>
          </p:nvSpPr>
          <p:spPr>
            <a:xfrm>
              <a:off x="6278014" y="6785358"/>
              <a:ext cx="55244" cy="73025"/>
            </a:xfrm>
            <a:custGeom>
              <a:avLst/>
              <a:gdLst/>
              <a:ahLst/>
              <a:cxnLst/>
              <a:rect l="l" t="t" r="r" b="b"/>
              <a:pathLst>
                <a:path w="55245" h="73025">
                  <a:moveTo>
                    <a:pt x="12395" y="0"/>
                  </a:moveTo>
                  <a:lnTo>
                    <a:pt x="8432" y="2489"/>
                  </a:lnTo>
                  <a:lnTo>
                    <a:pt x="1905" y="4597"/>
                  </a:lnTo>
                  <a:lnTo>
                    <a:pt x="1905" y="6604"/>
                  </a:lnTo>
                  <a:lnTo>
                    <a:pt x="0" y="7810"/>
                  </a:lnTo>
                  <a:lnTo>
                    <a:pt x="1905" y="11125"/>
                  </a:lnTo>
                  <a:lnTo>
                    <a:pt x="1905" y="15963"/>
                  </a:lnTo>
                  <a:lnTo>
                    <a:pt x="4813" y="19367"/>
                  </a:lnTo>
                  <a:lnTo>
                    <a:pt x="8102" y="22529"/>
                  </a:lnTo>
                  <a:lnTo>
                    <a:pt x="10591" y="26174"/>
                  </a:lnTo>
                  <a:lnTo>
                    <a:pt x="37393" y="72641"/>
                  </a:lnTo>
                  <a:lnTo>
                    <a:pt x="54806" y="72641"/>
                  </a:lnTo>
                  <a:lnTo>
                    <a:pt x="18453" y="9575"/>
                  </a:lnTo>
                  <a:lnTo>
                    <a:pt x="13119" y="977"/>
                  </a:lnTo>
                  <a:lnTo>
                    <a:pt x="1239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36" name="object 28">
              <a:extLst>
                <a:ext uri="{FF2B5EF4-FFF2-40B4-BE49-F238E27FC236}">
                  <a16:creationId xmlns:a16="http://schemas.microsoft.com/office/drawing/2014/main" id="{D81C72CD-4A7C-4386-B28E-03581E1877C2}"/>
                </a:ext>
              </a:extLst>
            </p:cNvPr>
            <p:cNvPicPr/>
            <p:nvPr/>
          </p:nvPicPr>
          <p:blipFill>
            <a:blip r:embed="rId6" cstate="print"/>
            <a:stretch>
              <a:fillRect/>
            </a:stretch>
          </p:blipFill>
          <p:spPr>
            <a:xfrm>
              <a:off x="6278052" y="6045593"/>
              <a:ext cx="71655" cy="101199"/>
            </a:xfrm>
            <a:prstGeom prst="rect">
              <a:avLst/>
            </a:prstGeom>
          </p:spPr>
        </p:pic>
        <p:sp>
          <p:nvSpPr>
            <p:cNvPr id="37" name="object 29">
              <a:extLst>
                <a:ext uri="{FF2B5EF4-FFF2-40B4-BE49-F238E27FC236}">
                  <a16:creationId xmlns:a16="http://schemas.microsoft.com/office/drawing/2014/main" id="{00901795-53B1-4446-A59C-1902E42C5DA5}"/>
                </a:ext>
              </a:extLst>
            </p:cNvPr>
            <p:cNvSpPr/>
            <p:nvPr/>
          </p:nvSpPr>
          <p:spPr>
            <a:xfrm>
              <a:off x="6278120" y="6284394"/>
              <a:ext cx="316230" cy="364490"/>
            </a:xfrm>
            <a:custGeom>
              <a:avLst/>
              <a:gdLst/>
              <a:ahLst/>
              <a:cxnLst/>
              <a:rect l="l" t="t" r="r" b="b"/>
              <a:pathLst>
                <a:path w="316229" h="364490">
                  <a:moveTo>
                    <a:pt x="12128" y="0"/>
                  </a:moveTo>
                  <a:lnTo>
                    <a:pt x="7899" y="2641"/>
                  </a:lnTo>
                  <a:lnTo>
                    <a:pt x="1803" y="5524"/>
                  </a:lnTo>
                  <a:lnTo>
                    <a:pt x="1803" y="6451"/>
                  </a:lnTo>
                  <a:lnTo>
                    <a:pt x="25" y="7569"/>
                  </a:lnTo>
                  <a:lnTo>
                    <a:pt x="1803" y="10642"/>
                  </a:lnTo>
                  <a:lnTo>
                    <a:pt x="1803" y="16903"/>
                  </a:lnTo>
                  <a:lnTo>
                    <a:pt x="99199" y="179501"/>
                  </a:lnTo>
                  <a:lnTo>
                    <a:pt x="100380" y="181838"/>
                  </a:lnTo>
                  <a:lnTo>
                    <a:pt x="99889" y="183108"/>
                  </a:lnTo>
                  <a:lnTo>
                    <a:pt x="8572" y="341477"/>
                  </a:lnTo>
                  <a:lnTo>
                    <a:pt x="6553" y="344233"/>
                  </a:lnTo>
                  <a:lnTo>
                    <a:pt x="4051" y="346697"/>
                  </a:lnTo>
                  <a:lnTo>
                    <a:pt x="1803" y="349300"/>
                  </a:lnTo>
                  <a:lnTo>
                    <a:pt x="1803" y="353212"/>
                  </a:lnTo>
                  <a:lnTo>
                    <a:pt x="0" y="356336"/>
                  </a:lnTo>
                  <a:lnTo>
                    <a:pt x="1803" y="357454"/>
                  </a:lnTo>
                  <a:lnTo>
                    <a:pt x="1803" y="357835"/>
                  </a:lnTo>
                  <a:lnTo>
                    <a:pt x="5765" y="359905"/>
                  </a:lnTo>
                  <a:lnTo>
                    <a:pt x="12255" y="363905"/>
                  </a:lnTo>
                  <a:lnTo>
                    <a:pt x="12534" y="363448"/>
                  </a:lnTo>
                  <a:lnTo>
                    <a:pt x="12998" y="363448"/>
                  </a:lnTo>
                  <a:lnTo>
                    <a:pt x="15443" y="359422"/>
                  </a:lnTo>
                  <a:lnTo>
                    <a:pt x="17970" y="355447"/>
                  </a:lnTo>
                  <a:lnTo>
                    <a:pt x="86319" y="237067"/>
                  </a:lnTo>
                  <a:lnTo>
                    <a:pt x="108178" y="198881"/>
                  </a:lnTo>
                  <a:lnTo>
                    <a:pt x="112166" y="191858"/>
                  </a:lnTo>
                  <a:lnTo>
                    <a:pt x="116662" y="188836"/>
                  </a:lnTo>
                  <a:lnTo>
                    <a:pt x="312758" y="188836"/>
                  </a:lnTo>
                  <a:lnTo>
                    <a:pt x="313829" y="188506"/>
                  </a:lnTo>
                  <a:lnTo>
                    <a:pt x="315709" y="188175"/>
                  </a:lnTo>
                  <a:lnTo>
                    <a:pt x="315709" y="186626"/>
                  </a:lnTo>
                  <a:lnTo>
                    <a:pt x="109092" y="186626"/>
                  </a:lnTo>
                  <a:lnTo>
                    <a:pt x="108026" y="186474"/>
                  </a:lnTo>
                  <a:lnTo>
                    <a:pt x="106908" y="185521"/>
                  </a:lnTo>
                  <a:lnTo>
                    <a:pt x="105606" y="184226"/>
                  </a:lnTo>
                  <a:lnTo>
                    <a:pt x="104914" y="183337"/>
                  </a:lnTo>
                  <a:lnTo>
                    <a:pt x="104355" y="182333"/>
                  </a:lnTo>
                  <a:lnTo>
                    <a:pt x="104446" y="180809"/>
                  </a:lnTo>
                  <a:lnTo>
                    <a:pt x="104788" y="180263"/>
                  </a:lnTo>
                  <a:lnTo>
                    <a:pt x="105181" y="179743"/>
                  </a:lnTo>
                  <a:lnTo>
                    <a:pt x="107162" y="178193"/>
                  </a:lnTo>
                  <a:lnTo>
                    <a:pt x="108712" y="176860"/>
                  </a:lnTo>
                  <a:lnTo>
                    <a:pt x="315709" y="176860"/>
                  </a:lnTo>
                  <a:lnTo>
                    <a:pt x="315709" y="175171"/>
                  </a:lnTo>
                  <a:lnTo>
                    <a:pt x="117843" y="175171"/>
                  </a:lnTo>
                  <a:lnTo>
                    <a:pt x="112014" y="172021"/>
                  </a:lnTo>
                  <a:lnTo>
                    <a:pt x="85119" y="124806"/>
                  </a:lnTo>
                  <a:lnTo>
                    <a:pt x="17043" y="6934"/>
                  </a:lnTo>
                  <a:lnTo>
                    <a:pt x="14668" y="3543"/>
                  </a:lnTo>
                  <a:lnTo>
                    <a:pt x="12714" y="495"/>
                  </a:lnTo>
                  <a:lnTo>
                    <a:pt x="12433" y="495"/>
                  </a:lnTo>
                  <a:lnTo>
                    <a:pt x="12128" y="0"/>
                  </a:lnTo>
                  <a:close/>
                </a:path>
                <a:path w="316229" h="364490">
                  <a:moveTo>
                    <a:pt x="12998" y="363448"/>
                  </a:moveTo>
                  <a:lnTo>
                    <a:pt x="12534" y="363448"/>
                  </a:lnTo>
                  <a:lnTo>
                    <a:pt x="12890" y="363626"/>
                  </a:lnTo>
                  <a:lnTo>
                    <a:pt x="12998" y="363448"/>
                  </a:lnTo>
                  <a:close/>
                </a:path>
                <a:path w="316229" h="364490">
                  <a:moveTo>
                    <a:pt x="312758" y="188836"/>
                  </a:moveTo>
                  <a:lnTo>
                    <a:pt x="116662" y="188836"/>
                  </a:lnTo>
                  <a:lnTo>
                    <a:pt x="131877" y="189213"/>
                  </a:lnTo>
                  <a:lnTo>
                    <a:pt x="145947" y="189346"/>
                  </a:lnTo>
                  <a:lnTo>
                    <a:pt x="311645" y="189179"/>
                  </a:lnTo>
                  <a:lnTo>
                    <a:pt x="312758" y="188836"/>
                  </a:lnTo>
                  <a:close/>
                </a:path>
                <a:path w="316229" h="364490">
                  <a:moveTo>
                    <a:pt x="315709" y="176860"/>
                  </a:moveTo>
                  <a:lnTo>
                    <a:pt x="108712" y="176860"/>
                  </a:lnTo>
                  <a:lnTo>
                    <a:pt x="111467" y="177253"/>
                  </a:lnTo>
                  <a:lnTo>
                    <a:pt x="112661" y="179120"/>
                  </a:lnTo>
                  <a:lnTo>
                    <a:pt x="113880" y="180809"/>
                  </a:lnTo>
                  <a:lnTo>
                    <a:pt x="114013" y="181114"/>
                  </a:lnTo>
                  <a:lnTo>
                    <a:pt x="114126" y="182333"/>
                  </a:lnTo>
                  <a:lnTo>
                    <a:pt x="114007" y="183108"/>
                  </a:lnTo>
                  <a:lnTo>
                    <a:pt x="109092" y="186626"/>
                  </a:lnTo>
                  <a:lnTo>
                    <a:pt x="315709" y="186626"/>
                  </a:lnTo>
                  <a:lnTo>
                    <a:pt x="315709" y="176860"/>
                  </a:lnTo>
                  <a:close/>
                </a:path>
                <a:path w="316229" h="364490">
                  <a:moveTo>
                    <a:pt x="213271" y="174751"/>
                  </a:moveTo>
                  <a:lnTo>
                    <a:pt x="117843" y="175171"/>
                  </a:lnTo>
                  <a:lnTo>
                    <a:pt x="315709" y="175171"/>
                  </a:lnTo>
                  <a:lnTo>
                    <a:pt x="315709" y="174815"/>
                  </a:lnTo>
                  <a:lnTo>
                    <a:pt x="213271" y="174751"/>
                  </a:lnTo>
                  <a:close/>
                </a:path>
                <a:path w="316229" h="364490">
                  <a:moveTo>
                    <a:pt x="12649" y="393"/>
                  </a:moveTo>
                  <a:lnTo>
                    <a:pt x="12433" y="495"/>
                  </a:lnTo>
                  <a:lnTo>
                    <a:pt x="12714" y="495"/>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object 30">
              <a:extLst>
                <a:ext uri="{FF2B5EF4-FFF2-40B4-BE49-F238E27FC236}">
                  <a16:creationId xmlns:a16="http://schemas.microsoft.com/office/drawing/2014/main" id="{BCFE0D47-A09D-422F-9A37-25AB02E42F3A}"/>
                </a:ext>
              </a:extLst>
            </p:cNvPr>
            <p:cNvSpPr/>
            <p:nvPr/>
          </p:nvSpPr>
          <p:spPr>
            <a:xfrm>
              <a:off x="10238858" y="6284508"/>
              <a:ext cx="315595" cy="364490"/>
            </a:xfrm>
            <a:custGeom>
              <a:avLst/>
              <a:gdLst/>
              <a:ahLst/>
              <a:cxnLst/>
              <a:rect l="l" t="t" r="r" b="b"/>
              <a:pathLst>
                <a:path w="315595" h="364490">
                  <a:moveTo>
                    <a:pt x="218743" y="188810"/>
                  </a:moveTo>
                  <a:lnTo>
                    <a:pt x="187413" y="188810"/>
                  </a:lnTo>
                  <a:lnTo>
                    <a:pt x="194820" y="189477"/>
                  </a:lnTo>
                  <a:lnTo>
                    <a:pt x="200653" y="191769"/>
                  </a:lnTo>
                  <a:lnTo>
                    <a:pt x="205391" y="195843"/>
                  </a:lnTo>
                  <a:lnTo>
                    <a:pt x="209511" y="201853"/>
                  </a:lnTo>
                  <a:lnTo>
                    <a:pt x="230023" y="237937"/>
                  </a:lnTo>
                  <a:lnTo>
                    <a:pt x="295782" y="351904"/>
                  </a:lnTo>
                  <a:lnTo>
                    <a:pt x="299427" y="357924"/>
                  </a:lnTo>
                  <a:lnTo>
                    <a:pt x="303110" y="364159"/>
                  </a:lnTo>
                  <a:lnTo>
                    <a:pt x="315163" y="356006"/>
                  </a:lnTo>
                  <a:lnTo>
                    <a:pt x="218743" y="188810"/>
                  </a:lnTo>
                  <a:close/>
                </a:path>
                <a:path w="315595" h="364490">
                  <a:moveTo>
                    <a:pt x="18567" y="189166"/>
                  </a:moveTo>
                  <a:lnTo>
                    <a:pt x="8737" y="189166"/>
                  </a:lnTo>
                  <a:lnTo>
                    <a:pt x="18567" y="190093"/>
                  </a:lnTo>
                  <a:lnTo>
                    <a:pt x="18567" y="189166"/>
                  </a:lnTo>
                  <a:close/>
                </a:path>
                <a:path w="315595" h="364490">
                  <a:moveTo>
                    <a:pt x="101" y="174624"/>
                  </a:moveTo>
                  <a:lnTo>
                    <a:pt x="0" y="189166"/>
                  </a:lnTo>
                  <a:lnTo>
                    <a:pt x="102985" y="189231"/>
                  </a:lnTo>
                  <a:lnTo>
                    <a:pt x="218743" y="188810"/>
                  </a:lnTo>
                  <a:lnTo>
                    <a:pt x="217623" y="186867"/>
                  </a:lnTo>
                  <a:lnTo>
                    <a:pt x="207543" y="186867"/>
                  </a:lnTo>
                  <a:lnTo>
                    <a:pt x="203873" y="186334"/>
                  </a:lnTo>
                  <a:lnTo>
                    <a:pt x="202399" y="183273"/>
                  </a:lnTo>
                  <a:lnTo>
                    <a:pt x="200774" y="181432"/>
                  </a:lnTo>
                  <a:lnTo>
                    <a:pt x="202641" y="179793"/>
                  </a:lnTo>
                  <a:lnTo>
                    <a:pt x="204482" y="176923"/>
                  </a:lnTo>
                  <a:lnTo>
                    <a:pt x="208229" y="176872"/>
                  </a:lnTo>
                  <a:lnTo>
                    <a:pt x="217528" y="176872"/>
                  </a:lnTo>
                  <a:lnTo>
                    <a:pt x="218583" y="175044"/>
                  </a:lnTo>
                  <a:lnTo>
                    <a:pt x="6286" y="175044"/>
                  </a:lnTo>
                  <a:lnTo>
                    <a:pt x="101" y="174624"/>
                  </a:lnTo>
                  <a:close/>
                </a:path>
                <a:path w="315595" h="364490">
                  <a:moveTo>
                    <a:pt x="217528" y="176872"/>
                  </a:moveTo>
                  <a:lnTo>
                    <a:pt x="208229" y="176872"/>
                  </a:lnTo>
                  <a:lnTo>
                    <a:pt x="210108" y="179730"/>
                  </a:lnTo>
                  <a:lnTo>
                    <a:pt x="213017" y="182206"/>
                  </a:lnTo>
                  <a:lnTo>
                    <a:pt x="209791" y="184302"/>
                  </a:lnTo>
                  <a:lnTo>
                    <a:pt x="207543" y="186867"/>
                  </a:lnTo>
                  <a:lnTo>
                    <a:pt x="217623" y="186867"/>
                  </a:lnTo>
                  <a:lnTo>
                    <a:pt x="214693" y="181787"/>
                  </a:lnTo>
                  <a:lnTo>
                    <a:pt x="217528" y="176872"/>
                  </a:lnTo>
                  <a:close/>
                </a:path>
                <a:path w="315595" h="364490">
                  <a:moveTo>
                    <a:pt x="127846" y="174550"/>
                  </a:moveTo>
                  <a:lnTo>
                    <a:pt x="6286" y="175044"/>
                  </a:lnTo>
                  <a:lnTo>
                    <a:pt x="218583" y="175044"/>
                  </a:lnTo>
                  <a:lnTo>
                    <a:pt x="183895" y="174993"/>
                  </a:lnTo>
                  <a:lnTo>
                    <a:pt x="155876" y="174614"/>
                  </a:lnTo>
                  <a:lnTo>
                    <a:pt x="127846" y="174550"/>
                  </a:lnTo>
                  <a:close/>
                </a:path>
                <a:path w="315595" h="364490">
                  <a:moveTo>
                    <a:pt x="303009" y="0"/>
                  </a:moveTo>
                  <a:lnTo>
                    <a:pt x="300380" y="4305"/>
                  </a:lnTo>
                  <a:lnTo>
                    <a:pt x="297865" y="8267"/>
                  </a:lnTo>
                  <a:lnTo>
                    <a:pt x="252817" y="85993"/>
                  </a:lnTo>
                  <a:lnTo>
                    <a:pt x="231606" y="122906"/>
                  </a:lnTo>
                  <a:lnTo>
                    <a:pt x="210680" y="159981"/>
                  </a:lnTo>
                  <a:lnTo>
                    <a:pt x="205554" y="167279"/>
                  </a:lnTo>
                  <a:lnTo>
                    <a:pt x="199655" y="171959"/>
                  </a:lnTo>
                  <a:lnTo>
                    <a:pt x="192572" y="174403"/>
                  </a:lnTo>
                  <a:lnTo>
                    <a:pt x="183895" y="174993"/>
                  </a:lnTo>
                  <a:lnTo>
                    <a:pt x="218612" y="174993"/>
                  </a:lnTo>
                  <a:lnTo>
                    <a:pt x="315366" y="7251"/>
                  </a:lnTo>
                  <a:lnTo>
                    <a:pt x="30300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object 31">
              <a:extLst>
                <a:ext uri="{FF2B5EF4-FFF2-40B4-BE49-F238E27FC236}">
                  <a16:creationId xmlns:a16="http://schemas.microsoft.com/office/drawing/2014/main" id="{243EB99F-EFDB-467B-A531-2A1F4578B44D}"/>
                </a:ext>
              </a:extLst>
            </p:cNvPr>
            <p:cNvSpPr/>
            <p:nvPr/>
          </p:nvSpPr>
          <p:spPr>
            <a:xfrm>
              <a:off x="9630500" y="6785802"/>
              <a:ext cx="55244" cy="72390"/>
            </a:xfrm>
            <a:custGeom>
              <a:avLst/>
              <a:gdLst/>
              <a:ahLst/>
              <a:cxnLst/>
              <a:rect l="l" t="t" r="r" b="b"/>
              <a:pathLst>
                <a:path w="55245" h="72390">
                  <a:moveTo>
                    <a:pt x="42032" y="0"/>
                  </a:moveTo>
                  <a:lnTo>
                    <a:pt x="39315" y="4533"/>
                  </a:lnTo>
                  <a:lnTo>
                    <a:pt x="36584" y="8940"/>
                  </a:lnTo>
                  <a:lnTo>
                    <a:pt x="0" y="72196"/>
                  </a:lnTo>
                  <a:lnTo>
                    <a:pt x="17057" y="72196"/>
                  </a:lnTo>
                  <a:lnTo>
                    <a:pt x="54643" y="7023"/>
                  </a:lnTo>
                  <a:lnTo>
                    <a:pt x="4203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object 32">
              <a:extLst>
                <a:ext uri="{FF2B5EF4-FFF2-40B4-BE49-F238E27FC236}">
                  <a16:creationId xmlns:a16="http://schemas.microsoft.com/office/drawing/2014/main" id="{DF800991-D93A-4E17-BE5D-94F2774C90A3}"/>
                </a:ext>
              </a:extLst>
            </p:cNvPr>
            <p:cNvSpPr/>
            <p:nvPr/>
          </p:nvSpPr>
          <p:spPr>
            <a:xfrm>
              <a:off x="8886642" y="6785347"/>
              <a:ext cx="54610" cy="73025"/>
            </a:xfrm>
            <a:custGeom>
              <a:avLst/>
              <a:gdLst/>
              <a:ahLst/>
              <a:cxnLst/>
              <a:rect l="l" t="t" r="r" b="b"/>
              <a:pathLst>
                <a:path w="54609" h="73025">
                  <a:moveTo>
                    <a:pt x="12344" y="0"/>
                  </a:moveTo>
                  <a:lnTo>
                    <a:pt x="0" y="7874"/>
                  </a:lnTo>
                  <a:lnTo>
                    <a:pt x="37354" y="72652"/>
                  </a:lnTo>
                  <a:lnTo>
                    <a:pt x="54334" y="72652"/>
                  </a:lnTo>
                  <a:lnTo>
                    <a:pt x="1234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object 33">
              <a:extLst>
                <a:ext uri="{FF2B5EF4-FFF2-40B4-BE49-F238E27FC236}">
                  <a16:creationId xmlns:a16="http://schemas.microsoft.com/office/drawing/2014/main" id="{EE83E6EB-5B00-4227-92B8-24C6312C92C6}"/>
                </a:ext>
              </a:extLst>
            </p:cNvPr>
            <p:cNvSpPr/>
            <p:nvPr/>
          </p:nvSpPr>
          <p:spPr>
            <a:xfrm>
              <a:off x="8761201" y="6785800"/>
              <a:ext cx="54610" cy="72390"/>
            </a:xfrm>
            <a:custGeom>
              <a:avLst/>
              <a:gdLst/>
              <a:ahLst/>
              <a:cxnLst/>
              <a:rect l="l" t="t" r="r" b="b"/>
              <a:pathLst>
                <a:path w="54609" h="72390">
                  <a:moveTo>
                    <a:pt x="41741" y="0"/>
                  </a:moveTo>
                  <a:lnTo>
                    <a:pt x="0" y="72199"/>
                  </a:lnTo>
                  <a:lnTo>
                    <a:pt x="16990" y="72199"/>
                  </a:lnTo>
                  <a:lnTo>
                    <a:pt x="54453" y="7213"/>
                  </a:lnTo>
                  <a:lnTo>
                    <a:pt x="4174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object 34">
              <a:extLst>
                <a:ext uri="{FF2B5EF4-FFF2-40B4-BE49-F238E27FC236}">
                  <a16:creationId xmlns:a16="http://schemas.microsoft.com/office/drawing/2014/main" id="{D9D52506-BD42-41A7-AACE-6EB5F99A8978}"/>
                </a:ext>
              </a:extLst>
            </p:cNvPr>
            <p:cNvSpPr/>
            <p:nvPr/>
          </p:nvSpPr>
          <p:spPr>
            <a:xfrm>
              <a:off x="8017163" y="6785519"/>
              <a:ext cx="54610" cy="73025"/>
            </a:xfrm>
            <a:custGeom>
              <a:avLst/>
              <a:gdLst/>
              <a:ahLst/>
              <a:cxnLst/>
              <a:rect l="l" t="t" r="r" b="b"/>
              <a:pathLst>
                <a:path w="54609"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object 35">
              <a:extLst>
                <a:ext uri="{FF2B5EF4-FFF2-40B4-BE49-F238E27FC236}">
                  <a16:creationId xmlns:a16="http://schemas.microsoft.com/office/drawing/2014/main" id="{6E8914C4-69AF-4FFB-83A4-26AE6F4568D2}"/>
                </a:ext>
              </a:extLst>
            </p:cNvPr>
            <p:cNvSpPr/>
            <p:nvPr/>
          </p:nvSpPr>
          <p:spPr>
            <a:xfrm>
              <a:off x="7891866" y="6785782"/>
              <a:ext cx="54610" cy="72390"/>
            </a:xfrm>
            <a:custGeom>
              <a:avLst/>
              <a:gdLst/>
              <a:ahLst/>
              <a:cxnLst/>
              <a:rect l="l" t="t" r="r" b="b"/>
              <a:pathLst>
                <a:path w="54609" h="72390">
                  <a:moveTo>
                    <a:pt x="41917" y="0"/>
                  </a:moveTo>
                  <a:lnTo>
                    <a:pt x="39098" y="4699"/>
                  </a:lnTo>
                  <a:lnTo>
                    <a:pt x="36393" y="9105"/>
                  </a:lnTo>
                  <a:lnTo>
                    <a:pt x="33789" y="13589"/>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object 36">
              <a:extLst>
                <a:ext uri="{FF2B5EF4-FFF2-40B4-BE49-F238E27FC236}">
                  <a16:creationId xmlns:a16="http://schemas.microsoft.com/office/drawing/2014/main" id="{C92BEE23-CE29-4D2B-9644-9B49EE4FD124}"/>
                </a:ext>
              </a:extLst>
            </p:cNvPr>
            <p:cNvSpPr/>
            <p:nvPr/>
          </p:nvSpPr>
          <p:spPr>
            <a:xfrm>
              <a:off x="7147907" y="6785359"/>
              <a:ext cx="54610" cy="73025"/>
            </a:xfrm>
            <a:custGeom>
              <a:avLst/>
              <a:gdLst/>
              <a:ahLst/>
              <a:cxnLst/>
              <a:rect l="l" t="t" r="r" b="b"/>
              <a:pathLst>
                <a:path w="54609"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object 37">
              <a:extLst>
                <a:ext uri="{FF2B5EF4-FFF2-40B4-BE49-F238E27FC236}">
                  <a16:creationId xmlns:a16="http://schemas.microsoft.com/office/drawing/2014/main" id="{A96BD8C0-CEA9-46A5-8BEB-6F916CF4F64E}"/>
                </a:ext>
              </a:extLst>
            </p:cNvPr>
            <p:cNvSpPr/>
            <p:nvPr/>
          </p:nvSpPr>
          <p:spPr>
            <a:xfrm>
              <a:off x="7022458" y="6785442"/>
              <a:ext cx="54610" cy="73025"/>
            </a:xfrm>
            <a:custGeom>
              <a:avLst/>
              <a:gdLst/>
              <a:ahLst/>
              <a:cxnLst/>
              <a:rect l="l" t="t" r="r" b="b"/>
              <a:pathLst>
                <a:path w="54609" h="73025">
                  <a:moveTo>
                    <a:pt x="41946" y="0"/>
                  </a:moveTo>
                  <a:lnTo>
                    <a:pt x="0" y="72557"/>
                  </a:lnTo>
                  <a:lnTo>
                    <a:pt x="16989" y="72557"/>
                  </a:lnTo>
                  <a:lnTo>
                    <a:pt x="54392" y="7670"/>
                  </a:lnTo>
                  <a:lnTo>
                    <a:pt x="4194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object 38">
              <a:extLst>
                <a:ext uri="{FF2B5EF4-FFF2-40B4-BE49-F238E27FC236}">
                  <a16:creationId xmlns:a16="http://schemas.microsoft.com/office/drawing/2014/main" id="{BD11000D-E651-4C81-9F06-4F822AFF9B4E}"/>
                </a:ext>
              </a:extLst>
            </p:cNvPr>
            <p:cNvSpPr/>
            <p:nvPr/>
          </p:nvSpPr>
          <p:spPr>
            <a:xfrm>
              <a:off x="7005597"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47" name="object 39">
              <a:extLst>
                <a:ext uri="{FF2B5EF4-FFF2-40B4-BE49-F238E27FC236}">
                  <a16:creationId xmlns:a16="http://schemas.microsoft.com/office/drawing/2014/main" id="{712CCCA1-E2C6-46B2-88F9-99914478DBEE}"/>
                </a:ext>
              </a:extLst>
            </p:cNvPr>
            <p:cNvPicPr/>
            <p:nvPr/>
          </p:nvPicPr>
          <p:blipFill>
            <a:blip r:embed="rId4" cstate="print"/>
            <a:stretch>
              <a:fillRect/>
            </a:stretch>
          </p:blipFill>
          <p:spPr>
            <a:xfrm>
              <a:off x="7147817" y="6045593"/>
              <a:ext cx="71252" cy="101201"/>
            </a:xfrm>
            <a:prstGeom prst="rect">
              <a:avLst/>
            </a:prstGeom>
          </p:spPr>
        </p:pic>
        <p:sp>
          <p:nvSpPr>
            <p:cNvPr id="48" name="object 40">
              <a:extLst>
                <a:ext uri="{FF2B5EF4-FFF2-40B4-BE49-F238E27FC236}">
                  <a16:creationId xmlns:a16="http://schemas.microsoft.com/office/drawing/2014/main" id="{E446B275-A655-478E-A37F-CE44850298EC}"/>
                </a:ext>
              </a:extLst>
            </p:cNvPr>
            <p:cNvSpPr/>
            <p:nvPr/>
          </p:nvSpPr>
          <p:spPr>
            <a:xfrm>
              <a:off x="7874998" y="6045593"/>
              <a:ext cx="71755" cy="101600"/>
            </a:xfrm>
            <a:custGeom>
              <a:avLst/>
              <a:gdLst/>
              <a:ahLst/>
              <a:cxnLst/>
              <a:rect l="l" t="t" r="r" b="b"/>
              <a:pathLst>
                <a:path w="71754" h="101600">
                  <a:moveTo>
                    <a:pt x="17081" y="0"/>
                  </a:moveTo>
                  <a:lnTo>
                    <a:pt x="0" y="0"/>
                  </a:lnTo>
                  <a:lnTo>
                    <a:pt x="53644"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object 41">
              <a:extLst>
                <a:ext uri="{FF2B5EF4-FFF2-40B4-BE49-F238E27FC236}">
                  <a16:creationId xmlns:a16="http://schemas.microsoft.com/office/drawing/2014/main" id="{227E5332-361C-42E1-B5A8-3A7BF3201CB3}"/>
                </a:ext>
              </a:extLst>
            </p:cNvPr>
            <p:cNvSpPr/>
            <p:nvPr/>
          </p:nvSpPr>
          <p:spPr>
            <a:xfrm>
              <a:off x="8017271" y="6045593"/>
              <a:ext cx="71755" cy="101600"/>
            </a:xfrm>
            <a:custGeom>
              <a:avLst/>
              <a:gdLst/>
              <a:ahLst/>
              <a:cxnLst/>
              <a:rect l="l" t="t" r="r" b="b"/>
              <a:pathLst>
                <a:path w="71754" h="101600">
                  <a:moveTo>
                    <a:pt x="71177" y="0"/>
                  </a:moveTo>
                  <a:lnTo>
                    <a:pt x="54091" y="0"/>
                  </a:lnTo>
                  <a:lnTo>
                    <a:pt x="0" y="93833"/>
                  </a:lnTo>
                  <a:lnTo>
                    <a:pt x="12420" y="101174"/>
                  </a:lnTo>
                  <a:lnTo>
                    <a:pt x="20027" y="88538"/>
                  </a:lnTo>
                  <a:lnTo>
                    <a:pt x="7117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50" name="object 42">
              <a:extLst>
                <a:ext uri="{FF2B5EF4-FFF2-40B4-BE49-F238E27FC236}">
                  <a16:creationId xmlns:a16="http://schemas.microsoft.com/office/drawing/2014/main" id="{DEF408C4-D0C4-4B7C-A63F-7F843BE7AA42}"/>
                </a:ext>
              </a:extLst>
            </p:cNvPr>
            <p:cNvPicPr/>
            <p:nvPr/>
          </p:nvPicPr>
          <p:blipFill>
            <a:blip r:embed="rId7" cstate="print"/>
            <a:stretch>
              <a:fillRect/>
            </a:stretch>
          </p:blipFill>
          <p:spPr>
            <a:xfrm>
              <a:off x="8744442" y="6045593"/>
              <a:ext cx="71063" cy="101127"/>
            </a:xfrm>
            <a:prstGeom prst="rect">
              <a:avLst/>
            </a:prstGeom>
          </p:spPr>
        </p:pic>
        <p:pic>
          <p:nvPicPr>
            <p:cNvPr id="51" name="object 43">
              <a:extLst>
                <a:ext uri="{FF2B5EF4-FFF2-40B4-BE49-F238E27FC236}">
                  <a16:creationId xmlns:a16="http://schemas.microsoft.com/office/drawing/2014/main" id="{6CBA2CDF-AEC9-435E-A350-866AE42A9C17}"/>
                </a:ext>
              </a:extLst>
            </p:cNvPr>
            <p:cNvPicPr/>
            <p:nvPr/>
          </p:nvPicPr>
          <p:blipFill>
            <a:blip r:embed="rId8" cstate="print"/>
            <a:stretch>
              <a:fillRect/>
            </a:stretch>
          </p:blipFill>
          <p:spPr>
            <a:xfrm>
              <a:off x="8886550" y="6045593"/>
              <a:ext cx="71304" cy="101221"/>
            </a:xfrm>
            <a:prstGeom prst="rect">
              <a:avLst/>
            </a:prstGeom>
          </p:spPr>
        </p:pic>
        <p:sp>
          <p:nvSpPr>
            <p:cNvPr id="52" name="object 44">
              <a:extLst>
                <a:ext uri="{FF2B5EF4-FFF2-40B4-BE49-F238E27FC236}">
                  <a16:creationId xmlns:a16="http://schemas.microsoft.com/office/drawing/2014/main" id="{3A737BE0-EB19-45EA-A8D1-FE759B7B4768}"/>
                </a:ext>
              </a:extLst>
            </p:cNvPr>
            <p:cNvSpPr/>
            <p:nvPr/>
          </p:nvSpPr>
          <p:spPr>
            <a:xfrm>
              <a:off x="9613748" y="6045593"/>
              <a:ext cx="71755" cy="101600"/>
            </a:xfrm>
            <a:custGeom>
              <a:avLst/>
              <a:gdLst/>
              <a:ahLst/>
              <a:cxnLst/>
              <a:rect l="l" t="t" r="r" b="b"/>
              <a:pathLst>
                <a:path w="71754" h="101600">
                  <a:moveTo>
                    <a:pt x="17074" y="0"/>
                  </a:moveTo>
                  <a:lnTo>
                    <a:pt x="0" y="0"/>
                  </a:lnTo>
                  <a:lnTo>
                    <a:pt x="53654" y="92853"/>
                  </a:lnTo>
                  <a:lnTo>
                    <a:pt x="59052" y="101438"/>
                  </a:lnTo>
                  <a:lnTo>
                    <a:pt x="71142" y="93742"/>
                  </a:lnTo>
                  <a:lnTo>
                    <a:pt x="1707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object 45">
              <a:extLst>
                <a:ext uri="{FF2B5EF4-FFF2-40B4-BE49-F238E27FC236}">
                  <a16:creationId xmlns:a16="http://schemas.microsoft.com/office/drawing/2014/main" id="{46FDC532-5FDD-4E34-BA37-CA067640CF5C}"/>
                </a:ext>
              </a:extLst>
            </p:cNvPr>
            <p:cNvSpPr/>
            <p:nvPr/>
          </p:nvSpPr>
          <p:spPr>
            <a:xfrm>
              <a:off x="6326089" y="6045593"/>
              <a:ext cx="316230" cy="352425"/>
            </a:xfrm>
            <a:custGeom>
              <a:avLst/>
              <a:gdLst/>
              <a:ahLst/>
              <a:cxnLst/>
              <a:rect l="l" t="t" r="r" b="b"/>
              <a:pathLst>
                <a:path w="316229" h="352425">
                  <a:moveTo>
                    <a:pt x="219341" y="177105"/>
                  </a:moveTo>
                  <a:lnTo>
                    <a:pt x="185966" y="177105"/>
                  </a:lnTo>
                  <a:lnTo>
                    <a:pt x="194294" y="178069"/>
                  </a:lnTo>
                  <a:lnTo>
                    <a:pt x="200948" y="180877"/>
                  </a:lnTo>
                  <a:lnTo>
                    <a:pt x="206407" y="185685"/>
                  </a:lnTo>
                  <a:lnTo>
                    <a:pt x="211150" y="192650"/>
                  </a:lnTo>
                  <a:lnTo>
                    <a:pt x="232156" y="229684"/>
                  </a:lnTo>
                  <a:lnTo>
                    <a:pt x="253382" y="266592"/>
                  </a:lnTo>
                  <a:lnTo>
                    <a:pt x="298386" y="344300"/>
                  </a:lnTo>
                  <a:lnTo>
                    <a:pt x="300913" y="348199"/>
                  </a:lnTo>
                  <a:lnTo>
                    <a:pt x="303326" y="352149"/>
                  </a:lnTo>
                  <a:lnTo>
                    <a:pt x="303809" y="351844"/>
                  </a:lnTo>
                  <a:lnTo>
                    <a:pt x="304346" y="351844"/>
                  </a:lnTo>
                  <a:lnTo>
                    <a:pt x="315950" y="344592"/>
                  </a:lnTo>
                  <a:lnTo>
                    <a:pt x="219341" y="177105"/>
                  </a:lnTo>
                  <a:close/>
                </a:path>
                <a:path w="316229" h="352425">
                  <a:moveTo>
                    <a:pt x="304346" y="351844"/>
                  </a:moveTo>
                  <a:lnTo>
                    <a:pt x="303809" y="351844"/>
                  </a:lnTo>
                  <a:lnTo>
                    <a:pt x="303961" y="352085"/>
                  </a:lnTo>
                  <a:lnTo>
                    <a:pt x="304346" y="351844"/>
                  </a:lnTo>
                  <a:close/>
                </a:path>
                <a:path w="316229" h="352425">
                  <a:moveTo>
                    <a:pt x="313271" y="0"/>
                  </a:moveTo>
                  <a:lnTo>
                    <a:pt x="295894" y="0"/>
                  </a:lnTo>
                  <a:lnTo>
                    <a:pt x="201955" y="162474"/>
                  </a:lnTo>
                  <a:lnTo>
                    <a:pt x="736" y="162474"/>
                  </a:lnTo>
                  <a:lnTo>
                    <a:pt x="736" y="162652"/>
                  </a:lnTo>
                  <a:lnTo>
                    <a:pt x="0" y="162652"/>
                  </a:lnTo>
                  <a:lnTo>
                    <a:pt x="660" y="177346"/>
                  </a:lnTo>
                  <a:lnTo>
                    <a:pt x="100899" y="177368"/>
                  </a:lnTo>
                  <a:lnTo>
                    <a:pt x="219341" y="177105"/>
                  </a:lnTo>
                  <a:lnTo>
                    <a:pt x="218184" y="175098"/>
                  </a:lnTo>
                  <a:lnTo>
                    <a:pt x="206324" y="175098"/>
                  </a:lnTo>
                  <a:lnTo>
                    <a:pt x="205955" y="175060"/>
                  </a:lnTo>
                  <a:lnTo>
                    <a:pt x="204241" y="173282"/>
                  </a:lnTo>
                  <a:lnTo>
                    <a:pt x="201701" y="171530"/>
                  </a:lnTo>
                  <a:lnTo>
                    <a:pt x="201625" y="169294"/>
                  </a:lnTo>
                  <a:lnTo>
                    <a:pt x="201815" y="168888"/>
                  </a:lnTo>
                  <a:lnTo>
                    <a:pt x="202044" y="168482"/>
                  </a:lnTo>
                  <a:lnTo>
                    <a:pt x="203517" y="166919"/>
                  </a:lnTo>
                  <a:lnTo>
                    <a:pt x="204990" y="165141"/>
                  </a:lnTo>
                  <a:lnTo>
                    <a:pt x="207810" y="165053"/>
                  </a:lnTo>
                  <a:lnTo>
                    <a:pt x="218088" y="165053"/>
                  </a:lnTo>
                  <a:lnTo>
                    <a:pt x="313271" y="0"/>
                  </a:lnTo>
                  <a:close/>
                </a:path>
                <a:path w="316229" h="352425">
                  <a:moveTo>
                    <a:pt x="218088" y="165053"/>
                  </a:moveTo>
                  <a:lnTo>
                    <a:pt x="207810" y="165053"/>
                  </a:lnTo>
                  <a:lnTo>
                    <a:pt x="209181" y="166424"/>
                  </a:lnTo>
                  <a:lnTo>
                    <a:pt x="210883" y="168062"/>
                  </a:lnTo>
                  <a:lnTo>
                    <a:pt x="211416" y="168888"/>
                  </a:lnTo>
                  <a:lnTo>
                    <a:pt x="211616" y="169294"/>
                  </a:lnTo>
                  <a:lnTo>
                    <a:pt x="211724" y="169993"/>
                  </a:lnTo>
                  <a:lnTo>
                    <a:pt x="211378" y="172012"/>
                  </a:lnTo>
                  <a:lnTo>
                    <a:pt x="209016" y="173371"/>
                  </a:lnTo>
                  <a:lnTo>
                    <a:pt x="207136" y="174806"/>
                  </a:lnTo>
                  <a:lnTo>
                    <a:pt x="206730" y="174971"/>
                  </a:lnTo>
                  <a:lnTo>
                    <a:pt x="206324" y="175098"/>
                  </a:lnTo>
                  <a:lnTo>
                    <a:pt x="218184" y="175098"/>
                  </a:lnTo>
                  <a:lnTo>
                    <a:pt x="215239" y="169993"/>
                  </a:lnTo>
                  <a:lnTo>
                    <a:pt x="218088" y="16505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object 46">
              <a:extLst>
                <a:ext uri="{FF2B5EF4-FFF2-40B4-BE49-F238E27FC236}">
                  <a16:creationId xmlns:a16="http://schemas.microsoft.com/office/drawing/2014/main" id="{7E8A3C7B-F4DC-4554-AFA7-698725CFD0EA}"/>
                </a:ext>
              </a:extLst>
            </p:cNvPr>
            <p:cNvSpPr/>
            <p:nvPr/>
          </p:nvSpPr>
          <p:spPr>
            <a:xfrm>
              <a:off x="7196662" y="6045593"/>
              <a:ext cx="314960" cy="352425"/>
            </a:xfrm>
            <a:custGeom>
              <a:avLst/>
              <a:gdLst/>
              <a:ahLst/>
              <a:cxnLst/>
              <a:rect l="l" t="t" r="r" b="b"/>
              <a:pathLst>
                <a:path w="314959"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59" h="352425">
                  <a:moveTo>
                    <a:pt x="312077"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7" y="0"/>
                  </a:lnTo>
                  <a:close/>
                </a:path>
                <a:path w="314959"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object 47">
              <a:extLst>
                <a:ext uri="{FF2B5EF4-FFF2-40B4-BE49-F238E27FC236}">
                  <a16:creationId xmlns:a16="http://schemas.microsoft.com/office/drawing/2014/main" id="{00801655-7D52-401C-BB80-A0048C037E38}"/>
                </a:ext>
              </a:extLst>
            </p:cNvPr>
            <p:cNvSpPr/>
            <p:nvPr/>
          </p:nvSpPr>
          <p:spPr>
            <a:xfrm>
              <a:off x="8065568"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01"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object 48">
              <a:extLst>
                <a:ext uri="{FF2B5EF4-FFF2-40B4-BE49-F238E27FC236}">
                  <a16:creationId xmlns:a16="http://schemas.microsoft.com/office/drawing/2014/main" id="{9CF80412-F2D2-4DAC-9174-6568E98AD82F}"/>
                </a:ext>
              </a:extLst>
            </p:cNvPr>
            <p:cNvSpPr/>
            <p:nvPr/>
          </p:nvSpPr>
          <p:spPr>
            <a:xfrm>
              <a:off x="8451967" y="6045593"/>
              <a:ext cx="315595" cy="352425"/>
            </a:xfrm>
            <a:custGeom>
              <a:avLst/>
              <a:gdLst/>
              <a:ahLst/>
              <a:cxnLst/>
              <a:rect l="l" t="t" r="r" b="b"/>
              <a:pathLst>
                <a:path w="315595" h="352425">
                  <a:moveTo>
                    <a:pt x="19644" y="0"/>
                  </a:moveTo>
                  <a:lnTo>
                    <a:pt x="2727" y="0"/>
                  </a:lnTo>
                  <a:lnTo>
                    <a:pt x="100787"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312178" y="177049"/>
                  </a:lnTo>
                  <a:lnTo>
                    <a:pt x="313677" y="176300"/>
                  </a:lnTo>
                  <a:lnTo>
                    <a:pt x="315086" y="175931"/>
                  </a:lnTo>
                  <a:lnTo>
                    <a:pt x="315086" y="175334"/>
                  </a:lnTo>
                  <a:lnTo>
                    <a:pt x="110845" y="175334"/>
                  </a:lnTo>
                  <a:lnTo>
                    <a:pt x="107086" y="174750"/>
                  </a:lnTo>
                  <a:lnTo>
                    <a:pt x="105613" y="171563"/>
                  </a:lnTo>
                  <a:lnTo>
                    <a:pt x="103949" y="169645"/>
                  </a:lnTo>
                  <a:lnTo>
                    <a:pt x="105867" y="168019"/>
                  </a:lnTo>
                  <a:lnTo>
                    <a:pt x="107772" y="165136"/>
                  </a:lnTo>
                  <a:lnTo>
                    <a:pt x="111632" y="165086"/>
                  </a:lnTo>
                  <a:lnTo>
                    <a:pt x="315086" y="165086"/>
                  </a:lnTo>
                  <a:lnTo>
                    <a:pt x="315086" y="162787"/>
                  </a:lnTo>
                  <a:lnTo>
                    <a:pt x="129882" y="162787"/>
                  </a:lnTo>
                  <a:lnTo>
                    <a:pt x="121900" y="162215"/>
                  </a:lnTo>
                  <a:lnTo>
                    <a:pt x="115392" y="160025"/>
                  </a:lnTo>
                  <a:lnTo>
                    <a:pt x="109998" y="155786"/>
                  </a:lnTo>
                  <a:lnTo>
                    <a:pt x="105359" y="149071"/>
                  </a:lnTo>
                  <a:lnTo>
                    <a:pt x="92996" y="126711"/>
                  </a:lnTo>
                  <a:lnTo>
                    <a:pt x="80295" y="104541"/>
                  </a:lnTo>
                  <a:lnTo>
                    <a:pt x="54584" y="60374"/>
                  </a:lnTo>
                  <a:lnTo>
                    <a:pt x="19644" y="0"/>
                  </a:lnTo>
                  <a:close/>
                </a:path>
                <a:path w="315595" h="352425">
                  <a:moveTo>
                    <a:pt x="312178" y="177049"/>
                  </a:moveTo>
                  <a:lnTo>
                    <a:pt x="129946" y="177049"/>
                  </a:lnTo>
                  <a:lnTo>
                    <a:pt x="157989" y="177427"/>
                  </a:lnTo>
                  <a:lnTo>
                    <a:pt x="186035" y="177489"/>
                  </a:lnTo>
                  <a:lnTo>
                    <a:pt x="311975" y="177151"/>
                  </a:lnTo>
                  <a:lnTo>
                    <a:pt x="312178" y="177049"/>
                  </a:lnTo>
                  <a:close/>
                </a:path>
                <a:path w="315595" h="352425">
                  <a:moveTo>
                    <a:pt x="315086" y="165086"/>
                  </a:moveTo>
                  <a:lnTo>
                    <a:pt x="111632" y="165086"/>
                  </a:lnTo>
                  <a:lnTo>
                    <a:pt x="113588" y="167968"/>
                  </a:lnTo>
                  <a:lnTo>
                    <a:pt x="116522" y="170394"/>
                  </a:lnTo>
                  <a:lnTo>
                    <a:pt x="113144" y="172629"/>
                  </a:lnTo>
                  <a:lnTo>
                    <a:pt x="110845" y="175334"/>
                  </a:lnTo>
                  <a:lnTo>
                    <a:pt x="315086" y="175334"/>
                  </a:lnTo>
                  <a:lnTo>
                    <a:pt x="315086" y="165086"/>
                  </a:lnTo>
                  <a:close/>
                </a:path>
                <a:path w="315595" h="352425">
                  <a:moveTo>
                    <a:pt x="214374" y="162412"/>
                  </a:moveTo>
                  <a:lnTo>
                    <a:pt x="129882" y="162787"/>
                  </a:lnTo>
                  <a:lnTo>
                    <a:pt x="315086" y="162787"/>
                  </a:lnTo>
                  <a:lnTo>
                    <a:pt x="315086" y="162495"/>
                  </a:lnTo>
                  <a:lnTo>
                    <a:pt x="214374"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object 49">
              <a:extLst>
                <a:ext uri="{FF2B5EF4-FFF2-40B4-BE49-F238E27FC236}">
                  <a16:creationId xmlns:a16="http://schemas.microsoft.com/office/drawing/2014/main" id="{B23784D3-3754-4C09-88BA-9E70CEBD1A1B}"/>
                </a:ext>
              </a:extLst>
            </p:cNvPr>
            <p:cNvSpPr/>
            <p:nvPr/>
          </p:nvSpPr>
          <p:spPr>
            <a:xfrm>
              <a:off x="8935435" y="6045593"/>
              <a:ext cx="314960" cy="352425"/>
            </a:xfrm>
            <a:custGeom>
              <a:avLst/>
              <a:gdLst/>
              <a:ahLst/>
              <a:cxnLst/>
              <a:rect l="l" t="t" r="r" b="b"/>
              <a:pathLst>
                <a:path w="314959" h="352425">
                  <a:moveTo>
                    <a:pt x="218046" y="177031"/>
                  </a:moveTo>
                  <a:lnTo>
                    <a:pt x="185394" y="177031"/>
                  </a:lnTo>
                  <a:lnTo>
                    <a:pt x="193504" y="177761"/>
                  </a:lnTo>
                  <a:lnTo>
                    <a:pt x="199909" y="180290"/>
                  </a:lnTo>
                  <a:lnTo>
                    <a:pt x="205120" y="184784"/>
                  </a:lnTo>
                  <a:lnTo>
                    <a:pt x="209651" y="191408"/>
                  </a:lnTo>
                  <a:lnTo>
                    <a:pt x="230851" y="228743"/>
                  </a:lnTo>
                  <a:lnTo>
                    <a:pt x="252261" y="265961"/>
                  </a:lnTo>
                  <a:lnTo>
                    <a:pt x="297611" y="344290"/>
                  </a:lnTo>
                  <a:lnTo>
                    <a:pt x="300139" y="348189"/>
                  </a:lnTo>
                  <a:lnTo>
                    <a:pt x="302564" y="352139"/>
                  </a:lnTo>
                  <a:lnTo>
                    <a:pt x="314718" y="344595"/>
                  </a:lnTo>
                  <a:lnTo>
                    <a:pt x="218046" y="177031"/>
                  </a:lnTo>
                  <a:close/>
                </a:path>
                <a:path w="314959" h="352425">
                  <a:moveTo>
                    <a:pt x="312043" y="0"/>
                  </a:moveTo>
                  <a:lnTo>
                    <a:pt x="295124" y="0"/>
                  </a:lnTo>
                  <a:lnTo>
                    <a:pt x="201091" y="162655"/>
                  </a:lnTo>
                  <a:lnTo>
                    <a:pt x="0" y="162655"/>
                  </a:lnTo>
                  <a:lnTo>
                    <a:pt x="0" y="177349"/>
                  </a:lnTo>
                  <a:lnTo>
                    <a:pt x="101630" y="177457"/>
                  </a:lnTo>
                  <a:lnTo>
                    <a:pt x="218046" y="177031"/>
                  </a:lnTo>
                  <a:lnTo>
                    <a:pt x="217116" y="175418"/>
                  </a:lnTo>
                  <a:lnTo>
                    <a:pt x="205104" y="175418"/>
                  </a:lnTo>
                  <a:lnTo>
                    <a:pt x="203415" y="173513"/>
                  </a:lnTo>
                  <a:lnTo>
                    <a:pt x="200507" y="171659"/>
                  </a:lnTo>
                  <a:lnTo>
                    <a:pt x="200317" y="167862"/>
                  </a:lnTo>
                  <a:lnTo>
                    <a:pt x="203301" y="165906"/>
                  </a:lnTo>
                  <a:lnTo>
                    <a:pt x="205828" y="162960"/>
                  </a:lnTo>
                  <a:lnTo>
                    <a:pt x="218060" y="162960"/>
                  </a:lnTo>
                  <a:lnTo>
                    <a:pt x="312043" y="0"/>
                  </a:lnTo>
                  <a:close/>
                </a:path>
                <a:path w="314959" h="352425">
                  <a:moveTo>
                    <a:pt x="218060" y="162960"/>
                  </a:moveTo>
                  <a:lnTo>
                    <a:pt x="205828" y="162960"/>
                  </a:lnTo>
                  <a:lnTo>
                    <a:pt x="208025" y="166211"/>
                  </a:lnTo>
                  <a:lnTo>
                    <a:pt x="210743" y="168509"/>
                  </a:lnTo>
                  <a:lnTo>
                    <a:pt x="210121" y="172243"/>
                  </a:lnTo>
                  <a:lnTo>
                    <a:pt x="206997" y="173742"/>
                  </a:lnTo>
                  <a:lnTo>
                    <a:pt x="205104" y="175418"/>
                  </a:lnTo>
                  <a:lnTo>
                    <a:pt x="217116" y="175418"/>
                  </a:lnTo>
                  <a:lnTo>
                    <a:pt x="213994" y="170008"/>
                  </a:lnTo>
                  <a:lnTo>
                    <a:pt x="218060" y="16296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object 50">
              <a:extLst>
                <a:ext uri="{FF2B5EF4-FFF2-40B4-BE49-F238E27FC236}">
                  <a16:creationId xmlns:a16="http://schemas.microsoft.com/office/drawing/2014/main" id="{3D157BA1-97FC-4E23-A650-3BE84873969E}"/>
                </a:ext>
              </a:extLst>
            </p:cNvPr>
            <p:cNvSpPr/>
            <p:nvPr/>
          </p:nvSpPr>
          <p:spPr>
            <a:xfrm>
              <a:off x="9804151" y="6045593"/>
              <a:ext cx="315595" cy="352425"/>
            </a:xfrm>
            <a:custGeom>
              <a:avLst/>
              <a:gdLst/>
              <a:ahLst/>
              <a:cxnLst/>
              <a:rect l="l" t="t" r="r" b="b"/>
              <a:pathLst>
                <a:path w="315595" h="352425">
                  <a:moveTo>
                    <a:pt x="218745" y="177093"/>
                  </a:moveTo>
                  <a:lnTo>
                    <a:pt x="185840" y="177093"/>
                  </a:lnTo>
                  <a:lnTo>
                    <a:pt x="193923" y="178018"/>
                  </a:lnTo>
                  <a:lnTo>
                    <a:pt x="200422" y="180681"/>
                  </a:lnTo>
                  <a:lnTo>
                    <a:pt x="205770" y="185202"/>
                  </a:lnTo>
                  <a:lnTo>
                    <a:pt x="210402" y="191698"/>
                  </a:lnTo>
                  <a:lnTo>
                    <a:pt x="231752" y="229303"/>
                  </a:lnTo>
                  <a:lnTo>
                    <a:pt x="253311" y="266790"/>
                  </a:lnTo>
                  <a:lnTo>
                    <a:pt x="297689" y="343425"/>
                  </a:lnTo>
                  <a:lnTo>
                    <a:pt x="298870" y="345140"/>
                  </a:lnTo>
                  <a:lnTo>
                    <a:pt x="300001" y="346892"/>
                  </a:lnTo>
                  <a:lnTo>
                    <a:pt x="303214" y="352150"/>
                  </a:lnTo>
                  <a:lnTo>
                    <a:pt x="315368" y="344594"/>
                  </a:lnTo>
                  <a:lnTo>
                    <a:pt x="218745" y="177093"/>
                  </a:lnTo>
                  <a:close/>
                </a:path>
                <a:path w="315595" h="352425">
                  <a:moveTo>
                    <a:pt x="312688" y="0"/>
                  </a:moveTo>
                  <a:lnTo>
                    <a:pt x="295693" y="0"/>
                  </a:lnTo>
                  <a:lnTo>
                    <a:pt x="201817" y="162476"/>
                  </a:lnTo>
                  <a:lnTo>
                    <a:pt x="78" y="162476"/>
                  </a:lnTo>
                  <a:lnTo>
                    <a:pt x="0" y="165067"/>
                  </a:lnTo>
                  <a:lnTo>
                    <a:pt x="78" y="177347"/>
                  </a:lnTo>
                  <a:lnTo>
                    <a:pt x="101565" y="177363"/>
                  </a:lnTo>
                  <a:lnTo>
                    <a:pt x="218745" y="177093"/>
                  </a:lnTo>
                  <a:lnTo>
                    <a:pt x="217587" y="175087"/>
                  </a:lnTo>
                  <a:lnTo>
                    <a:pt x="205970" y="175087"/>
                  </a:lnTo>
                  <a:lnTo>
                    <a:pt x="205449" y="175011"/>
                  </a:lnTo>
                  <a:lnTo>
                    <a:pt x="204776" y="174541"/>
                  </a:lnTo>
                  <a:lnTo>
                    <a:pt x="203328" y="173144"/>
                  </a:lnTo>
                  <a:lnTo>
                    <a:pt x="202617" y="172267"/>
                  </a:lnTo>
                  <a:lnTo>
                    <a:pt x="201931" y="171277"/>
                  </a:lnTo>
                  <a:lnTo>
                    <a:pt x="201233" y="170375"/>
                  </a:lnTo>
                  <a:lnTo>
                    <a:pt x="201144" y="170147"/>
                  </a:lnTo>
                  <a:lnTo>
                    <a:pt x="201051" y="170007"/>
                  </a:lnTo>
                  <a:lnTo>
                    <a:pt x="201119" y="169270"/>
                  </a:lnTo>
                  <a:lnTo>
                    <a:pt x="202871" y="167607"/>
                  </a:lnTo>
                  <a:lnTo>
                    <a:pt x="204598" y="165155"/>
                  </a:lnTo>
                  <a:lnTo>
                    <a:pt x="207265" y="165067"/>
                  </a:lnTo>
                  <a:lnTo>
                    <a:pt x="217506" y="165067"/>
                  </a:lnTo>
                  <a:lnTo>
                    <a:pt x="312688" y="0"/>
                  </a:lnTo>
                  <a:close/>
                </a:path>
                <a:path w="315595" h="352425">
                  <a:moveTo>
                    <a:pt x="217506" y="165067"/>
                  </a:moveTo>
                  <a:lnTo>
                    <a:pt x="207265" y="165067"/>
                  </a:lnTo>
                  <a:lnTo>
                    <a:pt x="208167" y="165689"/>
                  </a:lnTo>
                  <a:lnTo>
                    <a:pt x="209158" y="166565"/>
                  </a:lnTo>
                  <a:lnTo>
                    <a:pt x="210326" y="168026"/>
                  </a:lnTo>
                  <a:lnTo>
                    <a:pt x="211190" y="169270"/>
                  </a:lnTo>
                  <a:lnTo>
                    <a:pt x="210707" y="172064"/>
                  </a:lnTo>
                  <a:lnTo>
                    <a:pt x="208167" y="173474"/>
                  </a:lnTo>
                  <a:lnTo>
                    <a:pt x="206275" y="174973"/>
                  </a:lnTo>
                  <a:lnTo>
                    <a:pt x="206135" y="174985"/>
                  </a:lnTo>
                  <a:lnTo>
                    <a:pt x="205970" y="175087"/>
                  </a:lnTo>
                  <a:lnTo>
                    <a:pt x="217587" y="175087"/>
                  </a:lnTo>
                  <a:lnTo>
                    <a:pt x="214737" y="170147"/>
                  </a:lnTo>
                  <a:lnTo>
                    <a:pt x="214708" y="169918"/>
                  </a:lnTo>
                  <a:lnTo>
                    <a:pt x="217506" y="16506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object 51">
              <a:extLst>
                <a:ext uri="{FF2B5EF4-FFF2-40B4-BE49-F238E27FC236}">
                  <a16:creationId xmlns:a16="http://schemas.microsoft.com/office/drawing/2014/main" id="{BE919B38-159D-4C18-A1DC-72EDAC8E1236}"/>
                </a:ext>
              </a:extLst>
            </p:cNvPr>
            <p:cNvSpPr/>
            <p:nvPr/>
          </p:nvSpPr>
          <p:spPr>
            <a:xfrm>
              <a:off x="9804326" y="6535021"/>
              <a:ext cx="315595" cy="323215"/>
            </a:xfrm>
            <a:custGeom>
              <a:avLst/>
              <a:gdLst/>
              <a:ahLst/>
              <a:cxnLst/>
              <a:rect l="l" t="t" r="r" b="b"/>
              <a:pathLst>
                <a:path w="315595" h="323215">
                  <a:moveTo>
                    <a:pt x="108939" y="174778"/>
                  </a:moveTo>
                  <a:lnTo>
                    <a:pt x="25196" y="174840"/>
                  </a:lnTo>
                  <a:lnTo>
                    <a:pt x="0" y="174840"/>
                  </a:lnTo>
                  <a:lnTo>
                    <a:pt x="0" y="189598"/>
                  </a:lnTo>
                  <a:lnTo>
                    <a:pt x="193738" y="189598"/>
                  </a:lnTo>
                  <a:lnTo>
                    <a:pt x="199428" y="190500"/>
                  </a:lnTo>
                  <a:lnTo>
                    <a:pt x="203441" y="193306"/>
                  </a:lnTo>
                  <a:lnTo>
                    <a:pt x="206946" y="198628"/>
                  </a:lnTo>
                  <a:lnTo>
                    <a:pt x="278689" y="322978"/>
                  </a:lnTo>
                  <a:lnTo>
                    <a:pt x="295782" y="322978"/>
                  </a:lnTo>
                  <a:lnTo>
                    <a:pt x="217199" y="186702"/>
                  </a:lnTo>
                  <a:lnTo>
                    <a:pt x="205879" y="186702"/>
                  </a:lnTo>
                  <a:lnTo>
                    <a:pt x="204705" y="186562"/>
                  </a:lnTo>
                  <a:lnTo>
                    <a:pt x="200977" y="182016"/>
                  </a:lnTo>
                  <a:lnTo>
                    <a:pt x="201002" y="180949"/>
                  </a:lnTo>
                  <a:lnTo>
                    <a:pt x="201762" y="179806"/>
                  </a:lnTo>
                  <a:lnTo>
                    <a:pt x="202831" y="178447"/>
                  </a:lnTo>
                  <a:lnTo>
                    <a:pt x="203733" y="177533"/>
                  </a:lnTo>
                  <a:lnTo>
                    <a:pt x="204812" y="176517"/>
                  </a:lnTo>
                  <a:lnTo>
                    <a:pt x="205879" y="175348"/>
                  </a:lnTo>
                  <a:lnTo>
                    <a:pt x="218327" y="175348"/>
                  </a:lnTo>
                  <a:lnTo>
                    <a:pt x="218429" y="175171"/>
                  </a:lnTo>
                  <a:lnTo>
                    <a:pt x="198158" y="175171"/>
                  </a:lnTo>
                  <a:lnTo>
                    <a:pt x="108939" y="174778"/>
                  </a:lnTo>
                  <a:close/>
                </a:path>
                <a:path w="315595" h="323215">
                  <a:moveTo>
                    <a:pt x="218327" y="175348"/>
                  </a:moveTo>
                  <a:lnTo>
                    <a:pt x="205879" y="175348"/>
                  </a:lnTo>
                  <a:lnTo>
                    <a:pt x="206946" y="176529"/>
                  </a:lnTo>
                  <a:lnTo>
                    <a:pt x="208026" y="177545"/>
                  </a:lnTo>
                  <a:lnTo>
                    <a:pt x="208940" y="178460"/>
                  </a:lnTo>
                  <a:lnTo>
                    <a:pt x="210015" y="179819"/>
                  </a:lnTo>
                  <a:lnTo>
                    <a:pt x="210769" y="180949"/>
                  </a:lnTo>
                  <a:lnTo>
                    <a:pt x="210798" y="182003"/>
                  </a:lnTo>
                  <a:lnTo>
                    <a:pt x="210679" y="182765"/>
                  </a:lnTo>
                  <a:lnTo>
                    <a:pt x="205879" y="186702"/>
                  </a:lnTo>
                  <a:lnTo>
                    <a:pt x="217199" y="186702"/>
                  </a:lnTo>
                  <a:lnTo>
                    <a:pt x="214497" y="182016"/>
                  </a:lnTo>
                  <a:lnTo>
                    <a:pt x="218327" y="175348"/>
                  </a:lnTo>
                  <a:close/>
                </a:path>
                <a:path w="315595" h="323215">
                  <a:moveTo>
                    <a:pt x="302882" y="0"/>
                  </a:moveTo>
                  <a:lnTo>
                    <a:pt x="302653" y="114"/>
                  </a:lnTo>
                  <a:lnTo>
                    <a:pt x="299974" y="4584"/>
                  </a:lnTo>
                  <a:lnTo>
                    <a:pt x="297484" y="8572"/>
                  </a:lnTo>
                  <a:lnTo>
                    <a:pt x="230234" y="125073"/>
                  </a:lnTo>
                  <a:lnTo>
                    <a:pt x="208813" y="162674"/>
                  </a:lnTo>
                  <a:lnTo>
                    <a:pt x="203758" y="171602"/>
                  </a:lnTo>
                  <a:lnTo>
                    <a:pt x="198158" y="175171"/>
                  </a:lnTo>
                  <a:lnTo>
                    <a:pt x="218429" y="175171"/>
                  </a:lnTo>
                  <a:lnTo>
                    <a:pt x="315391" y="6997"/>
                  </a:lnTo>
                  <a:lnTo>
                    <a:pt x="303086" y="114"/>
                  </a:lnTo>
                  <a:lnTo>
                    <a:pt x="302806" y="114"/>
                  </a:lnTo>
                  <a:lnTo>
                    <a:pt x="302973" y="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object 52">
              <a:extLst>
                <a:ext uri="{FF2B5EF4-FFF2-40B4-BE49-F238E27FC236}">
                  <a16:creationId xmlns:a16="http://schemas.microsoft.com/office/drawing/2014/main" id="{2D2A0C91-D676-489C-86AB-3942ABE2A1A1}"/>
                </a:ext>
              </a:extLst>
            </p:cNvPr>
            <p:cNvSpPr/>
            <p:nvPr/>
          </p:nvSpPr>
          <p:spPr>
            <a:xfrm>
              <a:off x="9321396" y="6045593"/>
              <a:ext cx="315595" cy="352425"/>
            </a:xfrm>
            <a:custGeom>
              <a:avLst/>
              <a:gdLst/>
              <a:ahLst/>
              <a:cxnLst/>
              <a:rect l="l" t="t" r="r" b="b"/>
              <a:pathLst>
                <a:path w="315595" h="352425">
                  <a:moveTo>
                    <a:pt x="19602" y="0"/>
                  </a:moveTo>
                  <a:lnTo>
                    <a:pt x="2678" y="0"/>
                  </a:lnTo>
                  <a:lnTo>
                    <a:pt x="100723" y="169978"/>
                  </a:lnTo>
                  <a:lnTo>
                    <a:pt x="0" y="344653"/>
                  </a:lnTo>
                  <a:lnTo>
                    <a:pt x="12204" y="352146"/>
                  </a:lnTo>
                  <a:lnTo>
                    <a:pt x="14693" y="348070"/>
                  </a:lnTo>
                  <a:lnTo>
                    <a:pt x="17221" y="344120"/>
                  </a:lnTo>
                  <a:lnTo>
                    <a:pt x="85035" y="226674"/>
                  </a:lnTo>
                  <a:lnTo>
                    <a:pt x="106667" y="188761"/>
                  </a:lnTo>
                  <a:lnTo>
                    <a:pt x="111480" y="180265"/>
                  </a:lnTo>
                  <a:lnTo>
                    <a:pt x="116713" y="177179"/>
                  </a:lnTo>
                  <a:lnTo>
                    <a:pt x="109639" y="177179"/>
                  </a:lnTo>
                  <a:lnTo>
                    <a:pt x="107149" y="174194"/>
                  </a:lnTo>
                  <a:lnTo>
                    <a:pt x="104241" y="172251"/>
                  </a:lnTo>
                  <a:lnTo>
                    <a:pt x="104305" y="168454"/>
                  </a:lnTo>
                  <a:lnTo>
                    <a:pt x="107200" y="165266"/>
                  </a:lnTo>
                  <a:lnTo>
                    <a:pt x="110794" y="165037"/>
                  </a:lnTo>
                  <a:lnTo>
                    <a:pt x="315125" y="165037"/>
                  </a:lnTo>
                  <a:lnTo>
                    <a:pt x="315125" y="162218"/>
                  </a:lnTo>
                  <a:lnTo>
                    <a:pt x="113334" y="162218"/>
                  </a:lnTo>
                  <a:lnTo>
                    <a:pt x="19602" y="0"/>
                  </a:lnTo>
                  <a:close/>
                </a:path>
                <a:path w="315595" h="352425">
                  <a:moveTo>
                    <a:pt x="315125" y="177052"/>
                  </a:moveTo>
                  <a:lnTo>
                    <a:pt x="116928" y="177052"/>
                  </a:lnTo>
                  <a:lnTo>
                    <a:pt x="212637" y="177402"/>
                  </a:lnTo>
                  <a:lnTo>
                    <a:pt x="315125" y="177344"/>
                  </a:lnTo>
                  <a:lnTo>
                    <a:pt x="315125" y="177052"/>
                  </a:lnTo>
                  <a:close/>
                </a:path>
                <a:path w="315595" h="352425">
                  <a:moveTo>
                    <a:pt x="315125" y="165037"/>
                  </a:moveTo>
                  <a:lnTo>
                    <a:pt x="110794" y="165037"/>
                  </a:lnTo>
                  <a:lnTo>
                    <a:pt x="114096" y="167895"/>
                  </a:lnTo>
                  <a:lnTo>
                    <a:pt x="114528" y="171641"/>
                  </a:lnTo>
                  <a:lnTo>
                    <a:pt x="111848" y="173889"/>
                  </a:lnTo>
                  <a:lnTo>
                    <a:pt x="109639" y="177179"/>
                  </a:lnTo>
                  <a:lnTo>
                    <a:pt x="116713" y="177179"/>
                  </a:lnTo>
                  <a:lnTo>
                    <a:pt x="116928" y="177052"/>
                  </a:lnTo>
                  <a:lnTo>
                    <a:pt x="315125" y="177052"/>
                  </a:lnTo>
                  <a:lnTo>
                    <a:pt x="315125" y="16503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object 53">
              <a:extLst>
                <a:ext uri="{FF2B5EF4-FFF2-40B4-BE49-F238E27FC236}">
                  <a16:creationId xmlns:a16="http://schemas.microsoft.com/office/drawing/2014/main" id="{D6B32817-E5E5-4940-BE78-CB71C5C2703D}"/>
                </a:ext>
              </a:extLst>
            </p:cNvPr>
            <p:cNvSpPr/>
            <p:nvPr/>
          </p:nvSpPr>
          <p:spPr>
            <a:xfrm>
              <a:off x="9321260" y="6534816"/>
              <a:ext cx="315595" cy="323215"/>
            </a:xfrm>
            <a:custGeom>
              <a:avLst/>
              <a:gdLst/>
              <a:ahLst/>
              <a:cxnLst/>
              <a:rect l="l" t="t" r="r" b="b"/>
              <a:pathLst>
                <a:path w="315595" h="323215">
                  <a:moveTo>
                    <a:pt x="12268" y="0"/>
                  </a:moveTo>
                  <a:lnTo>
                    <a:pt x="0" y="7353"/>
                  </a:lnTo>
                  <a:lnTo>
                    <a:pt x="100837" y="182181"/>
                  </a:lnTo>
                  <a:lnTo>
                    <a:pt x="19606" y="323183"/>
                  </a:lnTo>
                  <a:lnTo>
                    <a:pt x="36584" y="323183"/>
                  </a:lnTo>
                  <a:lnTo>
                    <a:pt x="85494" y="238407"/>
                  </a:lnTo>
                  <a:lnTo>
                    <a:pt x="111759" y="192290"/>
                  </a:lnTo>
                  <a:lnTo>
                    <a:pt x="117195" y="189268"/>
                  </a:lnTo>
                  <a:lnTo>
                    <a:pt x="315340" y="189268"/>
                  </a:lnTo>
                  <a:lnTo>
                    <a:pt x="315340" y="189128"/>
                  </a:lnTo>
                  <a:lnTo>
                    <a:pt x="109854" y="189128"/>
                  </a:lnTo>
                  <a:lnTo>
                    <a:pt x="107302" y="186232"/>
                  </a:lnTo>
                  <a:lnTo>
                    <a:pt x="104305" y="184327"/>
                  </a:lnTo>
                  <a:lnTo>
                    <a:pt x="104457" y="180619"/>
                  </a:lnTo>
                  <a:lnTo>
                    <a:pt x="107289" y="177444"/>
                  </a:lnTo>
                  <a:lnTo>
                    <a:pt x="110858" y="177164"/>
                  </a:lnTo>
                  <a:lnTo>
                    <a:pt x="315340" y="177164"/>
                  </a:lnTo>
                  <a:lnTo>
                    <a:pt x="315340" y="175374"/>
                  </a:lnTo>
                  <a:lnTo>
                    <a:pt x="117208" y="175374"/>
                  </a:lnTo>
                  <a:lnTo>
                    <a:pt x="111556" y="171919"/>
                  </a:lnTo>
                  <a:lnTo>
                    <a:pt x="106489" y="162953"/>
                  </a:lnTo>
                  <a:lnTo>
                    <a:pt x="84892" y="125055"/>
                  </a:lnTo>
                  <a:lnTo>
                    <a:pt x="17132" y="7734"/>
                  </a:lnTo>
                  <a:lnTo>
                    <a:pt x="14630" y="3873"/>
                  </a:lnTo>
                  <a:lnTo>
                    <a:pt x="12268" y="0"/>
                  </a:lnTo>
                  <a:close/>
                </a:path>
                <a:path w="315595" h="323215">
                  <a:moveTo>
                    <a:pt x="315340" y="189268"/>
                  </a:moveTo>
                  <a:lnTo>
                    <a:pt x="117195" y="189268"/>
                  </a:lnTo>
                  <a:lnTo>
                    <a:pt x="213512" y="189631"/>
                  </a:lnTo>
                  <a:lnTo>
                    <a:pt x="315340" y="189585"/>
                  </a:lnTo>
                  <a:lnTo>
                    <a:pt x="315340" y="189268"/>
                  </a:lnTo>
                  <a:close/>
                </a:path>
                <a:path w="315595" h="323215">
                  <a:moveTo>
                    <a:pt x="315340" y="177164"/>
                  </a:moveTo>
                  <a:lnTo>
                    <a:pt x="110858" y="177164"/>
                  </a:lnTo>
                  <a:lnTo>
                    <a:pt x="114071" y="179997"/>
                  </a:lnTo>
                  <a:lnTo>
                    <a:pt x="114693" y="183680"/>
                  </a:lnTo>
                  <a:lnTo>
                    <a:pt x="112001" y="185940"/>
                  </a:lnTo>
                  <a:lnTo>
                    <a:pt x="109854" y="189128"/>
                  </a:lnTo>
                  <a:lnTo>
                    <a:pt x="315340" y="189128"/>
                  </a:lnTo>
                  <a:lnTo>
                    <a:pt x="315340" y="177164"/>
                  </a:lnTo>
                  <a:close/>
                </a:path>
                <a:path w="315595" h="323215">
                  <a:moveTo>
                    <a:pt x="213436" y="174991"/>
                  </a:moveTo>
                  <a:lnTo>
                    <a:pt x="117208" y="175374"/>
                  </a:lnTo>
                  <a:lnTo>
                    <a:pt x="315340" y="175374"/>
                  </a:lnTo>
                  <a:lnTo>
                    <a:pt x="315340" y="175056"/>
                  </a:lnTo>
                  <a:lnTo>
                    <a:pt x="213436" y="174991"/>
                  </a:lnTo>
                  <a:close/>
                </a:path>
                <a:path w="315595" h="323215">
                  <a:moveTo>
                    <a:pt x="304457" y="175044"/>
                  </a:moveTo>
                  <a:lnTo>
                    <a:pt x="299288" y="175056"/>
                  </a:lnTo>
                  <a:lnTo>
                    <a:pt x="315340" y="175056"/>
                  </a:lnTo>
                  <a:lnTo>
                    <a:pt x="304457" y="17504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object 54">
              <a:extLst>
                <a:ext uri="{FF2B5EF4-FFF2-40B4-BE49-F238E27FC236}">
                  <a16:creationId xmlns:a16="http://schemas.microsoft.com/office/drawing/2014/main" id="{6FEF3DE8-11B5-4D07-BB85-5E64BC7BBC80}"/>
                </a:ext>
              </a:extLst>
            </p:cNvPr>
            <p:cNvSpPr/>
            <p:nvPr/>
          </p:nvSpPr>
          <p:spPr>
            <a:xfrm>
              <a:off x="8451856" y="6534818"/>
              <a:ext cx="315595" cy="323215"/>
            </a:xfrm>
            <a:custGeom>
              <a:avLst/>
              <a:gdLst/>
              <a:ahLst/>
              <a:cxnLst/>
              <a:rect l="l" t="t" r="r" b="b"/>
              <a:pathLst>
                <a:path w="315595" h="323215">
                  <a:moveTo>
                    <a:pt x="12445" y="0"/>
                  </a:moveTo>
                  <a:lnTo>
                    <a:pt x="0" y="7315"/>
                  </a:lnTo>
                  <a:lnTo>
                    <a:pt x="100876" y="182206"/>
                  </a:lnTo>
                  <a:lnTo>
                    <a:pt x="19625" y="323180"/>
                  </a:lnTo>
                  <a:lnTo>
                    <a:pt x="36546" y="323180"/>
                  </a:lnTo>
                  <a:lnTo>
                    <a:pt x="113779" y="189547"/>
                  </a:lnTo>
                  <a:lnTo>
                    <a:pt x="315429" y="189547"/>
                  </a:lnTo>
                  <a:lnTo>
                    <a:pt x="315429" y="187096"/>
                  </a:lnTo>
                  <a:lnTo>
                    <a:pt x="110909" y="187096"/>
                  </a:lnTo>
                  <a:lnTo>
                    <a:pt x="107327" y="186880"/>
                  </a:lnTo>
                  <a:lnTo>
                    <a:pt x="104419" y="183629"/>
                  </a:lnTo>
                  <a:lnTo>
                    <a:pt x="104495"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315595" h="323215">
                  <a:moveTo>
                    <a:pt x="117338" y="175183"/>
                  </a:moveTo>
                  <a:lnTo>
                    <a:pt x="109943" y="175183"/>
                  </a:lnTo>
                  <a:lnTo>
                    <a:pt x="112077" y="178396"/>
                  </a:lnTo>
                  <a:lnTo>
                    <a:pt x="114731" y="180682"/>
                  </a:lnTo>
                  <a:lnTo>
                    <a:pt x="114172" y="184353"/>
                  </a:lnTo>
                  <a:lnTo>
                    <a:pt x="110909" y="187096"/>
                  </a:lnTo>
                  <a:lnTo>
                    <a:pt x="315429" y="187096"/>
                  </a:lnTo>
                  <a:lnTo>
                    <a:pt x="315429" y="175374"/>
                  </a:lnTo>
                  <a:lnTo>
                    <a:pt x="117703" y="175374"/>
                  </a:lnTo>
                  <a:lnTo>
                    <a:pt x="117338" y="175183"/>
                  </a:lnTo>
                  <a:close/>
                </a:path>
                <a:path w="315595" h="323215">
                  <a:moveTo>
                    <a:pt x="213791" y="174983"/>
                  </a:moveTo>
                  <a:lnTo>
                    <a:pt x="117703" y="175374"/>
                  </a:lnTo>
                  <a:lnTo>
                    <a:pt x="315429" y="175374"/>
                  </a:lnTo>
                  <a:lnTo>
                    <a:pt x="315429" y="175044"/>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object 55">
              <a:extLst>
                <a:ext uri="{FF2B5EF4-FFF2-40B4-BE49-F238E27FC236}">
                  <a16:creationId xmlns:a16="http://schemas.microsoft.com/office/drawing/2014/main" id="{CDD7C037-B612-42DE-AA83-D697E664677E}"/>
                </a:ext>
              </a:extLst>
            </p:cNvPr>
            <p:cNvSpPr/>
            <p:nvPr/>
          </p:nvSpPr>
          <p:spPr>
            <a:xfrm>
              <a:off x="8065533"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5" y="188899"/>
                  </a:lnTo>
                  <a:lnTo>
                    <a:pt x="203847" y="186004"/>
                  </a:lnTo>
                  <a:lnTo>
                    <a:pt x="200875" y="184086"/>
                  </a:lnTo>
                  <a:lnTo>
                    <a:pt x="200956" y="181978"/>
                  </a:lnTo>
                  <a:lnTo>
                    <a:pt x="201041" y="180352"/>
                  </a:lnTo>
                  <a:lnTo>
                    <a:pt x="203860" y="177139"/>
                  </a:lnTo>
                  <a:lnTo>
                    <a:pt x="207441" y="176923"/>
                  </a:lnTo>
                  <a:lnTo>
                    <a:pt x="217455" y="176923"/>
                  </a:lnTo>
                  <a:lnTo>
                    <a:pt x="218488" y="175132"/>
                  </a:lnTo>
                  <a:lnTo>
                    <a:pt x="197739" y="175132"/>
                  </a:lnTo>
                  <a:lnTo>
                    <a:pt x="101644" y="174751"/>
                  </a:lnTo>
                  <a:close/>
                </a:path>
                <a:path w="315595" h="323215">
                  <a:moveTo>
                    <a:pt x="217455" y="176923"/>
                  </a:moveTo>
                  <a:lnTo>
                    <a:pt x="207441" y="176923"/>
                  </a:lnTo>
                  <a:lnTo>
                    <a:pt x="210642" y="179743"/>
                  </a:lnTo>
                  <a:lnTo>
                    <a:pt x="211277" y="183426"/>
                  </a:lnTo>
                  <a:lnTo>
                    <a:pt x="208546" y="185699"/>
                  </a:lnTo>
                  <a:lnTo>
                    <a:pt x="206375" y="188899"/>
                  </a:lnTo>
                  <a:lnTo>
                    <a:pt x="218532" y="188899"/>
                  </a:lnTo>
                  <a:lnTo>
                    <a:pt x="214541" y="181978"/>
                  </a:lnTo>
                  <a:lnTo>
                    <a:pt x="217455" y="176923"/>
                  </a:lnTo>
                  <a:close/>
                </a:path>
                <a:path w="315595" h="323215">
                  <a:moveTo>
                    <a:pt x="302768" y="0"/>
                  </a:moveTo>
                  <a:lnTo>
                    <a:pt x="299872" y="4825"/>
                  </a:lnTo>
                  <a:lnTo>
                    <a:pt x="297421" y="8851"/>
                  </a:lnTo>
                  <a:lnTo>
                    <a:pt x="230176" y="125358"/>
                  </a:lnTo>
                  <a:lnTo>
                    <a:pt x="203631" y="172008"/>
                  </a:lnTo>
                  <a:lnTo>
                    <a:pt x="197739" y="175132"/>
                  </a:lnTo>
                  <a:lnTo>
                    <a:pt x="218488" y="175132"/>
                  </a:lnTo>
                  <a:lnTo>
                    <a:pt x="315429" y="7023"/>
                  </a:lnTo>
                  <a:lnTo>
                    <a:pt x="30276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object 56">
              <a:extLst>
                <a:ext uri="{FF2B5EF4-FFF2-40B4-BE49-F238E27FC236}">
                  <a16:creationId xmlns:a16="http://schemas.microsoft.com/office/drawing/2014/main" id="{B7244168-ADBA-4898-BACE-3294C88E4914}"/>
                </a:ext>
              </a:extLst>
            </p:cNvPr>
            <p:cNvSpPr/>
            <p:nvPr/>
          </p:nvSpPr>
          <p:spPr>
            <a:xfrm>
              <a:off x="8935308" y="6534778"/>
              <a:ext cx="315595" cy="323215"/>
            </a:xfrm>
            <a:custGeom>
              <a:avLst/>
              <a:gdLst/>
              <a:ahLst/>
              <a:cxnLst/>
              <a:rect l="l" t="t" r="r" b="b"/>
              <a:pathLst>
                <a:path w="315595" h="323215">
                  <a:moveTo>
                    <a:pt x="218217" y="189356"/>
                  </a:moveTo>
                  <a:lnTo>
                    <a:pt x="198247" y="189356"/>
                  </a:lnTo>
                  <a:lnTo>
                    <a:pt x="203111" y="192189"/>
                  </a:lnTo>
                  <a:lnTo>
                    <a:pt x="220646" y="223201"/>
                  </a:lnTo>
                  <a:lnTo>
                    <a:pt x="234086" y="246567"/>
                  </a:lnTo>
                  <a:lnTo>
                    <a:pt x="278463" y="323221"/>
                  </a:lnTo>
                  <a:lnTo>
                    <a:pt x="295439" y="323221"/>
                  </a:lnTo>
                  <a:lnTo>
                    <a:pt x="218217" y="189356"/>
                  </a:lnTo>
                  <a:close/>
                </a:path>
                <a:path w="315595" h="323215">
                  <a:moveTo>
                    <a:pt x="101455" y="175026"/>
                  </a:moveTo>
                  <a:lnTo>
                    <a:pt x="15608" y="175082"/>
                  </a:lnTo>
                  <a:lnTo>
                    <a:pt x="0" y="175082"/>
                  </a:lnTo>
                  <a:lnTo>
                    <a:pt x="0" y="189610"/>
                  </a:lnTo>
                  <a:lnTo>
                    <a:pt x="102998" y="189647"/>
                  </a:lnTo>
                  <a:lnTo>
                    <a:pt x="218217" y="189356"/>
                  </a:lnTo>
                  <a:lnTo>
                    <a:pt x="216927" y="187121"/>
                  </a:lnTo>
                  <a:lnTo>
                    <a:pt x="207035" y="187121"/>
                  </a:lnTo>
                  <a:lnTo>
                    <a:pt x="203466" y="186969"/>
                  </a:lnTo>
                  <a:lnTo>
                    <a:pt x="200583" y="183705"/>
                  </a:lnTo>
                  <a:lnTo>
                    <a:pt x="200583" y="179958"/>
                  </a:lnTo>
                  <a:lnTo>
                    <a:pt x="203504" y="178079"/>
                  </a:lnTo>
                  <a:lnTo>
                    <a:pt x="205819" y="175412"/>
                  </a:lnTo>
                  <a:lnTo>
                    <a:pt x="197650" y="175412"/>
                  </a:lnTo>
                  <a:lnTo>
                    <a:pt x="101455" y="175026"/>
                  </a:lnTo>
                  <a:close/>
                </a:path>
                <a:path w="315595" h="323215">
                  <a:moveTo>
                    <a:pt x="218195" y="175196"/>
                  </a:moveTo>
                  <a:lnTo>
                    <a:pt x="206006" y="175196"/>
                  </a:lnTo>
                  <a:lnTo>
                    <a:pt x="208178" y="178434"/>
                  </a:lnTo>
                  <a:lnTo>
                    <a:pt x="210870" y="180720"/>
                  </a:lnTo>
                  <a:lnTo>
                    <a:pt x="210324" y="184403"/>
                  </a:lnTo>
                  <a:lnTo>
                    <a:pt x="207035" y="187121"/>
                  </a:lnTo>
                  <a:lnTo>
                    <a:pt x="216927" y="187121"/>
                  </a:lnTo>
                  <a:lnTo>
                    <a:pt x="214122" y="182257"/>
                  </a:lnTo>
                  <a:lnTo>
                    <a:pt x="218195" y="175196"/>
                  </a:lnTo>
                  <a:close/>
                </a:path>
                <a:path w="315595" h="323215">
                  <a:moveTo>
                    <a:pt x="302564" y="0"/>
                  </a:moveTo>
                  <a:lnTo>
                    <a:pt x="299605" y="4952"/>
                  </a:lnTo>
                  <a:lnTo>
                    <a:pt x="297129" y="8940"/>
                  </a:lnTo>
                  <a:lnTo>
                    <a:pt x="229885" y="125447"/>
                  </a:lnTo>
                  <a:lnTo>
                    <a:pt x="208470" y="163042"/>
                  </a:lnTo>
                  <a:lnTo>
                    <a:pt x="203390" y="172034"/>
                  </a:lnTo>
                  <a:lnTo>
                    <a:pt x="197650" y="175412"/>
                  </a:lnTo>
                  <a:lnTo>
                    <a:pt x="205819" y="175412"/>
                  </a:lnTo>
                  <a:lnTo>
                    <a:pt x="206006" y="175196"/>
                  </a:lnTo>
                  <a:lnTo>
                    <a:pt x="218195" y="175196"/>
                  </a:lnTo>
                  <a:lnTo>
                    <a:pt x="314998" y="7404"/>
                  </a:lnTo>
                  <a:lnTo>
                    <a:pt x="30256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object 57">
              <a:extLst>
                <a:ext uri="{FF2B5EF4-FFF2-40B4-BE49-F238E27FC236}">
                  <a16:creationId xmlns:a16="http://schemas.microsoft.com/office/drawing/2014/main" id="{A6BF3BDC-DDBB-48FD-8B2F-AAF81EEC6ACC}"/>
                </a:ext>
              </a:extLst>
            </p:cNvPr>
            <p:cNvSpPr/>
            <p:nvPr/>
          </p:nvSpPr>
          <p:spPr>
            <a:xfrm>
              <a:off x="7582665" y="6534786"/>
              <a:ext cx="315595" cy="323215"/>
            </a:xfrm>
            <a:custGeom>
              <a:avLst/>
              <a:gdLst/>
              <a:ahLst/>
              <a:cxnLst/>
              <a:rect l="l" t="t" r="r" b="b"/>
              <a:pathLst>
                <a:path w="315595" h="323215">
                  <a:moveTo>
                    <a:pt x="12191" y="0"/>
                  </a:moveTo>
                  <a:lnTo>
                    <a:pt x="0" y="7645"/>
                  </a:lnTo>
                  <a:lnTo>
                    <a:pt x="100710" y="182244"/>
                  </a:lnTo>
                  <a:lnTo>
                    <a:pt x="19430" y="323213"/>
                  </a:lnTo>
                  <a:lnTo>
                    <a:pt x="36367" y="323213"/>
                  </a:lnTo>
                  <a:lnTo>
                    <a:pt x="113588" y="189610"/>
                  </a:lnTo>
                  <a:lnTo>
                    <a:pt x="315264" y="189610"/>
                  </a:lnTo>
                  <a:lnTo>
                    <a:pt x="315264" y="187134"/>
                  </a:lnTo>
                  <a:lnTo>
                    <a:pt x="111455" y="187134"/>
                  </a:lnTo>
                  <a:lnTo>
                    <a:pt x="107645" y="186994"/>
                  </a:lnTo>
                  <a:lnTo>
                    <a:pt x="105790" y="184175"/>
                  </a:lnTo>
                  <a:lnTo>
                    <a:pt x="103873" y="182549"/>
                  </a:lnTo>
                  <a:lnTo>
                    <a:pt x="105562" y="180682"/>
                  </a:lnTo>
                  <a:lnTo>
                    <a:pt x="107073" y="177584"/>
                  </a:lnTo>
                  <a:lnTo>
                    <a:pt x="110832" y="177012"/>
                  </a:lnTo>
                  <a:lnTo>
                    <a:pt x="315264" y="177012"/>
                  </a:lnTo>
                  <a:lnTo>
                    <a:pt x="315264" y="175399"/>
                  </a:lnTo>
                  <a:lnTo>
                    <a:pt x="117576" y="175399"/>
                  </a:lnTo>
                  <a:lnTo>
                    <a:pt x="111671" y="172389"/>
                  </a:lnTo>
                  <a:lnTo>
                    <a:pt x="84936" y="125404"/>
                  </a:lnTo>
                  <a:lnTo>
                    <a:pt x="17145" y="8013"/>
                  </a:lnTo>
                  <a:lnTo>
                    <a:pt x="14643" y="4064"/>
                  </a:lnTo>
                  <a:lnTo>
                    <a:pt x="12191" y="0"/>
                  </a:lnTo>
                  <a:close/>
                </a:path>
                <a:path w="315595" h="323215">
                  <a:moveTo>
                    <a:pt x="315264" y="177012"/>
                  </a:moveTo>
                  <a:lnTo>
                    <a:pt x="110832" y="177012"/>
                  </a:lnTo>
                  <a:lnTo>
                    <a:pt x="113118" y="179666"/>
                  </a:lnTo>
                  <a:lnTo>
                    <a:pt x="116458" y="181851"/>
                  </a:lnTo>
                  <a:lnTo>
                    <a:pt x="113410" y="184302"/>
                  </a:lnTo>
                  <a:lnTo>
                    <a:pt x="111455" y="187134"/>
                  </a:lnTo>
                  <a:lnTo>
                    <a:pt x="315264" y="187134"/>
                  </a:lnTo>
                  <a:lnTo>
                    <a:pt x="315264" y="177012"/>
                  </a:lnTo>
                  <a:close/>
                </a:path>
                <a:path w="315595" h="323215">
                  <a:moveTo>
                    <a:pt x="213658" y="175021"/>
                  </a:moveTo>
                  <a:lnTo>
                    <a:pt x="117576"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object 58">
              <a:extLst>
                <a:ext uri="{FF2B5EF4-FFF2-40B4-BE49-F238E27FC236}">
                  <a16:creationId xmlns:a16="http://schemas.microsoft.com/office/drawing/2014/main" id="{1065B5FE-6EEB-4331-9A73-A334544CBCB2}"/>
                </a:ext>
              </a:extLst>
            </p:cNvPr>
            <p:cNvSpPr/>
            <p:nvPr/>
          </p:nvSpPr>
          <p:spPr>
            <a:xfrm>
              <a:off x="7196350"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59"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31"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56"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object 59">
              <a:extLst>
                <a:ext uri="{FF2B5EF4-FFF2-40B4-BE49-F238E27FC236}">
                  <a16:creationId xmlns:a16="http://schemas.microsoft.com/office/drawing/2014/main" id="{470923D4-79EF-482D-AB4C-4B7F0BC16488}"/>
                </a:ext>
              </a:extLst>
            </p:cNvPr>
            <p:cNvSpPr/>
            <p:nvPr/>
          </p:nvSpPr>
          <p:spPr>
            <a:xfrm>
              <a:off x="6326373" y="6535015"/>
              <a:ext cx="316230" cy="323215"/>
            </a:xfrm>
            <a:custGeom>
              <a:avLst/>
              <a:gdLst/>
              <a:ahLst/>
              <a:cxnLst/>
              <a:rect l="l" t="t" r="r" b="b"/>
              <a:pathLst>
                <a:path w="316229" h="323215">
                  <a:moveTo>
                    <a:pt x="115030" y="174788"/>
                  </a:moveTo>
                  <a:lnTo>
                    <a:pt x="15328" y="174853"/>
                  </a:lnTo>
                  <a:lnTo>
                    <a:pt x="0" y="174853"/>
                  </a:lnTo>
                  <a:lnTo>
                    <a:pt x="0" y="189598"/>
                  </a:lnTo>
                  <a:lnTo>
                    <a:pt x="194284" y="189598"/>
                  </a:lnTo>
                  <a:lnTo>
                    <a:pt x="198577" y="190284"/>
                  </a:lnTo>
                  <a:lnTo>
                    <a:pt x="201968" y="191922"/>
                  </a:lnTo>
                  <a:lnTo>
                    <a:pt x="204838" y="194983"/>
                  </a:lnTo>
                  <a:lnTo>
                    <a:pt x="278835" y="322983"/>
                  </a:lnTo>
                  <a:lnTo>
                    <a:pt x="296262" y="322983"/>
                  </a:lnTo>
                  <a:lnTo>
                    <a:pt x="217694" y="186778"/>
                  </a:lnTo>
                  <a:lnTo>
                    <a:pt x="206006" y="186778"/>
                  </a:lnTo>
                  <a:lnTo>
                    <a:pt x="205816" y="186677"/>
                  </a:lnTo>
                  <a:lnTo>
                    <a:pt x="205651" y="186651"/>
                  </a:lnTo>
                  <a:lnTo>
                    <a:pt x="203898" y="186194"/>
                  </a:lnTo>
                  <a:lnTo>
                    <a:pt x="201444" y="183387"/>
                  </a:lnTo>
                  <a:lnTo>
                    <a:pt x="201396" y="179908"/>
                  </a:lnTo>
                  <a:lnTo>
                    <a:pt x="203822" y="178142"/>
                  </a:lnTo>
                  <a:lnTo>
                    <a:pt x="206146" y="175640"/>
                  </a:lnTo>
                  <a:lnTo>
                    <a:pt x="218625" y="175640"/>
                  </a:lnTo>
                  <a:lnTo>
                    <a:pt x="218932" y="175107"/>
                  </a:lnTo>
                  <a:lnTo>
                    <a:pt x="190855" y="175107"/>
                  </a:lnTo>
                  <a:lnTo>
                    <a:pt x="115030" y="174788"/>
                  </a:lnTo>
                  <a:close/>
                </a:path>
                <a:path w="316229" h="323215">
                  <a:moveTo>
                    <a:pt x="218625" y="175640"/>
                  </a:moveTo>
                  <a:lnTo>
                    <a:pt x="206146" y="175640"/>
                  </a:lnTo>
                  <a:lnTo>
                    <a:pt x="208483" y="178142"/>
                  </a:lnTo>
                  <a:lnTo>
                    <a:pt x="210921" y="179908"/>
                  </a:lnTo>
                  <a:lnTo>
                    <a:pt x="210896" y="183387"/>
                  </a:lnTo>
                  <a:lnTo>
                    <a:pt x="208318" y="186283"/>
                  </a:lnTo>
                  <a:lnTo>
                    <a:pt x="206413" y="186689"/>
                  </a:lnTo>
                  <a:lnTo>
                    <a:pt x="206260" y="186778"/>
                  </a:lnTo>
                  <a:lnTo>
                    <a:pt x="217694" y="186778"/>
                  </a:lnTo>
                  <a:lnTo>
                    <a:pt x="214947" y="182016"/>
                  </a:lnTo>
                  <a:lnTo>
                    <a:pt x="218625" y="175640"/>
                  </a:lnTo>
                  <a:close/>
                </a:path>
                <a:path w="316229" h="323215">
                  <a:moveTo>
                    <a:pt x="302882" y="0"/>
                  </a:moveTo>
                  <a:lnTo>
                    <a:pt x="300405" y="4089"/>
                  </a:lnTo>
                  <a:lnTo>
                    <a:pt x="297891" y="8039"/>
                  </a:lnTo>
                  <a:lnTo>
                    <a:pt x="230103" y="125429"/>
                  </a:lnTo>
                  <a:lnTo>
                    <a:pt x="208457" y="163309"/>
                  </a:lnTo>
                  <a:lnTo>
                    <a:pt x="204901" y="169583"/>
                  </a:lnTo>
                  <a:lnTo>
                    <a:pt x="201040" y="173100"/>
                  </a:lnTo>
                  <a:lnTo>
                    <a:pt x="193128" y="174904"/>
                  </a:lnTo>
                  <a:lnTo>
                    <a:pt x="190855" y="175107"/>
                  </a:lnTo>
                  <a:lnTo>
                    <a:pt x="218932" y="175107"/>
                  </a:lnTo>
                  <a:lnTo>
                    <a:pt x="315798" y="7188"/>
                  </a:lnTo>
                  <a:lnTo>
                    <a:pt x="303439" y="165"/>
                  </a:lnTo>
                  <a:lnTo>
                    <a:pt x="303174" y="165"/>
                  </a:lnTo>
                  <a:lnTo>
                    <a:pt x="302882" y="0"/>
                  </a:lnTo>
                  <a:close/>
                </a:path>
                <a:path w="316229" h="323215">
                  <a:moveTo>
                    <a:pt x="303237" y="50"/>
                  </a:moveTo>
                  <a:lnTo>
                    <a:pt x="303439" y="165"/>
                  </a:lnTo>
                  <a:lnTo>
                    <a:pt x="303237" y="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object 60">
              <a:extLst>
                <a:ext uri="{FF2B5EF4-FFF2-40B4-BE49-F238E27FC236}">
                  <a16:creationId xmlns:a16="http://schemas.microsoft.com/office/drawing/2014/main" id="{149B9635-56DB-474C-BBDA-181A77312CCB}"/>
                </a:ext>
              </a:extLst>
            </p:cNvPr>
            <p:cNvSpPr/>
            <p:nvPr/>
          </p:nvSpPr>
          <p:spPr>
            <a:xfrm>
              <a:off x="7582637"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67" y="173888"/>
                  </a:lnTo>
                  <a:lnTo>
                    <a:pt x="103987" y="171602"/>
                  </a:lnTo>
                  <a:lnTo>
                    <a:pt x="104508" y="167855"/>
                  </a:lnTo>
                  <a:lnTo>
                    <a:pt x="107772" y="165100"/>
                  </a:lnTo>
                  <a:lnTo>
                    <a:pt x="111366" y="165214"/>
                  </a:lnTo>
                  <a:lnTo>
                    <a:pt x="114274" y="168516"/>
                  </a:lnTo>
                  <a:lnTo>
                    <a:pt x="114274" y="162179"/>
                  </a:lnTo>
                  <a:lnTo>
                    <a:pt x="113322" y="162179"/>
                  </a:lnTo>
                  <a:lnTo>
                    <a:pt x="19583" y="0"/>
                  </a:lnTo>
                  <a:lnTo>
                    <a:pt x="2705" y="0"/>
                  </a:lnTo>
                  <a:lnTo>
                    <a:pt x="100723" y="169989"/>
                  </a:lnTo>
                  <a:lnTo>
                    <a:pt x="0" y="344690"/>
                  </a:lnTo>
                  <a:lnTo>
                    <a:pt x="12204" y="352158"/>
                  </a:lnTo>
                  <a:lnTo>
                    <a:pt x="14732" y="348018"/>
                  </a:lnTo>
                  <a:lnTo>
                    <a:pt x="17259" y="344068"/>
                  </a:lnTo>
                  <a:lnTo>
                    <a:pt x="62992" y="265074"/>
                  </a:lnTo>
                  <a:lnTo>
                    <a:pt x="84569" y="227545"/>
                  </a:lnTo>
                  <a:lnTo>
                    <a:pt x="105956" y="189915"/>
                  </a:lnTo>
                  <a:lnTo>
                    <a:pt x="110185" y="183857"/>
                  </a:lnTo>
                  <a:lnTo>
                    <a:pt x="115036" y="179870"/>
                  </a:lnTo>
                  <a:lnTo>
                    <a:pt x="120916" y="177698"/>
                  </a:lnTo>
                  <a:lnTo>
                    <a:pt x="127025" y="177190"/>
                  </a:lnTo>
                  <a:lnTo>
                    <a:pt x="128231" y="177088"/>
                  </a:lnTo>
                  <a:lnTo>
                    <a:pt x="213436" y="177431"/>
                  </a:lnTo>
                  <a:lnTo>
                    <a:pt x="315125" y="177355"/>
                  </a:lnTo>
                  <a:lnTo>
                    <a:pt x="315125" y="177088"/>
                  </a:lnTo>
                  <a:lnTo>
                    <a:pt x="315125" y="165100"/>
                  </a:lnTo>
                  <a:lnTo>
                    <a:pt x="315125" y="162179"/>
                  </a:lnTo>
                  <a:close/>
                </a:path>
                <a:path w="363854" h="603250">
                  <a:moveTo>
                    <a:pt x="363562" y="246164"/>
                  </a:moveTo>
                  <a:lnTo>
                    <a:pt x="351205" y="238912"/>
                  </a:lnTo>
                  <a:lnTo>
                    <a:pt x="348589" y="243205"/>
                  </a:lnTo>
                  <a:lnTo>
                    <a:pt x="346062" y="247167"/>
                  </a:lnTo>
                  <a:lnTo>
                    <a:pt x="301332" y="324269"/>
                  </a:lnTo>
                  <a:lnTo>
                    <a:pt x="280314" y="360883"/>
                  </a:lnTo>
                  <a:lnTo>
                    <a:pt x="259638" y="397687"/>
                  </a:lnTo>
                  <a:lnTo>
                    <a:pt x="259397" y="398043"/>
                  </a:lnTo>
                  <a:lnTo>
                    <a:pt x="259397" y="419188"/>
                  </a:lnTo>
                  <a:lnTo>
                    <a:pt x="258864" y="422833"/>
                  </a:lnTo>
                  <a:lnTo>
                    <a:pt x="255676" y="425589"/>
                  </a:lnTo>
                  <a:lnTo>
                    <a:pt x="253873" y="425488"/>
                  </a:lnTo>
                  <a:lnTo>
                    <a:pt x="252145" y="425424"/>
                  </a:lnTo>
                  <a:lnTo>
                    <a:pt x="249339" y="422236"/>
                  </a:lnTo>
                  <a:lnTo>
                    <a:pt x="249275" y="418528"/>
                  </a:lnTo>
                  <a:lnTo>
                    <a:pt x="252133" y="416648"/>
                  </a:lnTo>
                  <a:lnTo>
                    <a:pt x="254444" y="413956"/>
                  </a:lnTo>
                  <a:lnTo>
                    <a:pt x="254596" y="413778"/>
                  </a:lnTo>
                  <a:lnTo>
                    <a:pt x="256743" y="416966"/>
                  </a:lnTo>
                  <a:lnTo>
                    <a:pt x="259397" y="419188"/>
                  </a:lnTo>
                  <a:lnTo>
                    <a:pt x="259397" y="398043"/>
                  </a:lnTo>
                  <a:lnTo>
                    <a:pt x="254101" y="405638"/>
                  </a:lnTo>
                  <a:lnTo>
                    <a:pt x="247738" y="410679"/>
                  </a:lnTo>
                  <a:lnTo>
                    <a:pt x="240093" y="413308"/>
                  </a:lnTo>
                  <a:lnTo>
                    <a:pt x="230695" y="413956"/>
                  </a:lnTo>
                  <a:lnTo>
                    <a:pt x="159715" y="413473"/>
                  </a:lnTo>
                  <a:lnTo>
                    <a:pt x="50609" y="414007"/>
                  </a:lnTo>
                  <a:lnTo>
                    <a:pt x="49403" y="414947"/>
                  </a:lnTo>
                  <a:lnTo>
                    <a:pt x="48196" y="415480"/>
                  </a:lnTo>
                  <a:lnTo>
                    <a:pt x="48196" y="428078"/>
                  </a:lnTo>
                  <a:lnTo>
                    <a:pt x="149720" y="428155"/>
                  </a:lnTo>
                  <a:lnTo>
                    <a:pt x="236829" y="427837"/>
                  </a:lnTo>
                  <a:lnTo>
                    <a:pt x="243014" y="428396"/>
                  </a:lnTo>
                  <a:lnTo>
                    <a:pt x="248856" y="430682"/>
                  </a:lnTo>
                  <a:lnTo>
                    <a:pt x="253580" y="434771"/>
                  </a:lnTo>
                  <a:lnTo>
                    <a:pt x="257695" y="440766"/>
                  </a:lnTo>
                  <a:lnTo>
                    <a:pt x="278041" y="476554"/>
                  </a:lnTo>
                  <a:lnTo>
                    <a:pt x="343522" y="589991"/>
                  </a:lnTo>
                  <a:lnTo>
                    <a:pt x="347345" y="596455"/>
                  </a:lnTo>
                  <a:lnTo>
                    <a:pt x="351243" y="603110"/>
                  </a:lnTo>
                  <a:lnTo>
                    <a:pt x="363347" y="594918"/>
                  </a:lnTo>
                  <a:lnTo>
                    <a:pt x="266928" y="427723"/>
                  </a:lnTo>
                  <a:lnTo>
                    <a:pt x="265696" y="425589"/>
                  </a:lnTo>
                  <a:lnTo>
                    <a:pt x="262877" y="420700"/>
                  </a:lnTo>
                  <a:lnTo>
                    <a:pt x="266865" y="413778"/>
                  </a:lnTo>
                  <a:lnTo>
                    <a:pt x="363562"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object 61">
              <a:extLst>
                <a:ext uri="{FF2B5EF4-FFF2-40B4-BE49-F238E27FC236}">
                  <a16:creationId xmlns:a16="http://schemas.microsoft.com/office/drawing/2014/main" id="{B09387F3-A24F-4A0D-87BC-F395E1288A6D}"/>
                </a:ext>
              </a:extLst>
            </p:cNvPr>
            <p:cNvSpPr/>
            <p:nvPr/>
          </p:nvSpPr>
          <p:spPr>
            <a:xfrm>
              <a:off x="8017279" y="6284230"/>
              <a:ext cx="316230" cy="364490"/>
            </a:xfrm>
            <a:custGeom>
              <a:avLst/>
              <a:gdLst/>
              <a:ahLst/>
              <a:cxnLst/>
              <a:rect l="l" t="t" r="r" b="b"/>
              <a:pathLst>
                <a:path w="316229" h="364490">
                  <a:moveTo>
                    <a:pt x="12522" y="0"/>
                  </a:moveTo>
                  <a:lnTo>
                    <a:pt x="0" y="7607"/>
                  </a:lnTo>
                  <a:lnTo>
                    <a:pt x="100634" y="182067"/>
                  </a:lnTo>
                  <a:lnTo>
                    <a:pt x="114"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43" y="184213"/>
                  </a:lnTo>
                  <a:lnTo>
                    <a:pt x="104457" y="180530"/>
                  </a:lnTo>
                  <a:lnTo>
                    <a:pt x="107226" y="177418"/>
                  </a:lnTo>
                  <a:lnTo>
                    <a:pt x="110705" y="177114"/>
                  </a:lnTo>
                  <a:lnTo>
                    <a:pt x="315094" y="177114"/>
                  </a:lnTo>
                  <a:lnTo>
                    <a:pt x="314989" y="175272"/>
                  </a:lnTo>
                  <a:lnTo>
                    <a:pt x="117259" y="175272"/>
                  </a:lnTo>
                  <a:lnTo>
                    <a:pt x="111671" y="172338"/>
                  </a:lnTo>
                  <a:lnTo>
                    <a:pt x="106807" y="163728"/>
                  </a:lnTo>
                  <a:lnTo>
                    <a:pt x="86448" y="127965"/>
                  </a:lnTo>
                  <a:lnTo>
                    <a:pt x="20739" y="14109"/>
                  </a:lnTo>
                  <a:lnTo>
                    <a:pt x="16700" y="7213"/>
                  </a:lnTo>
                  <a:lnTo>
                    <a:pt x="12522" y="0"/>
                  </a:lnTo>
                  <a:close/>
                </a:path>
                <a:path w="316229" h="364490">
                  <a:moveTo>
                    <a:pt x="312096" y="189077"/>
                  </a:moveTo>
                  <a:lnTo>
                    <a:pt x="129590" y="189077"/>
                  </a:lnTo>
                  <a:lnTo>
                    <a:pt x="219013" y="189501"/>
                  </a:lnTo>
                  <a:lnTo>
                    <a:pt x="310692" y="189382"/>
                  </a:lnTo>
                  <a:lnTo>
                    <a:pt x="312096" y="189077"/>
                  </a:lnTo>
                  <a:close/>
                </a:path>
                <a:path w="316229" h="364490">
                  <a:moveTo>
                    <a:pt x="315094" y="177114"/>
                  </a:moveTo>
                  <a:lnTo>
                    <a:pt x="110705" y="177114"/>
                  </a:lnTo>
                  <a:lnTo>
                    <a:pt x="113944" y="179946"/>
                  </a:lnTo>
                  <a:lnTo>
                    <a:pt x="114452" y="183591"/>
                  </a:lnTo>
                  <a:lnTo>
                    <a:pt x="111823" y="185800"/>
                  </a:lnTo>
                  <a:lnTo>
                    <a:pt x="109728" y="188937"/>
                  </a:lnTo>
                  <a:lnTo>
                    <a:pt x="312739" y="188937"/>
                  </a:lnTo>
                  <a:lnTo>
                    <a:pt x="312915" y="188899"/>
                  </a:lnTo>
                  <a:lnTo>
                    <a:pt x="315747" y="188569"/>
                  </a:lnTo>
                  <a:lnTo>
                    <a:pt x="315094" y="177114"/>
                  </a:lnTo>
                  <a:close/>
                </a:path>
                <a:path w="316229" h="364490">
                  <a:moveTo>
                    <a:pt x="212110" y="174936"/>
                  </a:moveTo>
                  <a:lnTo>
                    <a:pt x="117259" y="175272"/>
                  </a:lnTo>
                  <a:lnTo>
                    <a:pt x="314989" y="175272"/>
                  </a:lnTo>
                  <a:lnTo>
                    <a:pt x="314972" y="174980"/>
                  </a:lnTo>
                  <a:lnTo>
                    <a:pt x="212110"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object 62">
              <a:extLst>
                <a:ext uri="{FF2B5EF4-FFF2-40B4-BE49-F238E27FC236}">
                  <a16:creationId xmlns:a16="http://schemas.microsoft.com/office/drawing/2014/main" id="{5FE6D6F6-3DD0-4228-BA56-D40E5F980590}"/>
                </a:ext>
              </a:extLst>
            </p:cNvPr>
            <p:cNvSpPr/>
            <p:nvPr/>
          </p:nvSpPr>
          <p:spPr>
            <a:xfrm>
              <a:off x="8500349" y="6284634"/>
              <a:ext cx="315595" cy="364490"/>
            </a:xfrm>
            <a:custGeom>
              <a:avLst/>
              <a:gdLst/>
              <a:ahLst/>
              <a:cxnLst/>
              <a:rect l="l" t="t" r="r" b="b"/>
              <a:pathLst>
                <a:path w="315595" h="364490">
                  <a:moveTo>
                    <a:pt x="218562" y="188645"/>
                  </a:moveTo>
                  <a:lnTo>
                    <a:pt x="198056" y="188645"/>
                  </a:lnTo>
                  <a:lnTo>
                    <a:pt x="203784" y="191922"/>
                  </a:lnTo>
                  <a:lnTo>
                    <a:pt x="208851" y="200875"/>
                  </a:lnTo>
                  <a:lnTo>
                    <a:pt x="230281" y="238493"/>
                  </a:lnTo>
                  <a:lnTo>
                    <a:pt x="297713" y="355345"/>
                  </a:lnTo>
                  <a:lnTo>
                    <a:pt x="300418" y="359613"/>
                  </a:lnTo>
                  <a:lnTo>
                    <a:pt x="303047" y="363943"/>
                  </a:lnTo>
                  <a:lnTo>
                    <a:pt x="315125" y="356082"/>
                  </a:lnTo>
                  <a:lnTo>
                    <a:pt x="218562" y="188645"/>
                  </a:lnTo>
                  <a:close/>
                </a:path>
                <a:path w="315595" h="364490">
                  <a:moveTo>
                    <a:pt x="102398" y="174515"/>
                  </a:moveTo>
                  <a:lnTo>
                    <a:pt x="17221" y="174574"/>
                  </a:lnTo>
                  <a:lnTo>
                    <a:pt x="0" y="174574"/>
                  </a:lnTo>
                  <a:lnTo>
                    <a:pt x="0" y="189039"/>
                  </a:lnTo>
                  <a:lnTo>
                    <a:pt x="101827" y="189077"/>
                  </a:lnTo>
                  <a:lnTo>
                    <a:pt x="218562" y="188645"/>
                  </a:lnTo>
                  <a:lnTo>
                    <a:pt x="217346" y="186537"/>
                  </a:lnTo>
                  <a:lnTo>
                    <a:pt x="207302" y="186537"/>
                  </a:lnTo>
                  <a:lnTo>
                    <a:pt x="203796" y="186359"/>
                  </a:lnTo>
                  <a:lnTo>
                    <a:pt x="200977" y="183146"/>
                  </a:lnTo>
                  <a:lnTo>
                    <a:pt x="200939" y="179451"/>
                  </a:lnTo>
                  <a:lnTo>
                    <a:pt x="203822" y="177584"/>
                  </a:lnTo>
                  <a:lnTo>
                    <a:pt x="206109" y="174929"/>
                  </a:lnTo>
                  <a:lnTo>
                    <a:pt x="197904" y="174929"/>
                  </a:lnTo>
                  <a:lnTo>
                    <a:pt x="102398" y="174515"/>
                  </a:lnTo>
                  <a:close/>
                </a:path>
                <a:path w="315595" h="364490">
                  <a:moveTo>
                    <a:pt x="218540" y="174739"/>
                  </a:moveTo>
                  <a:lnTo>
                    <a:pt x="206273" y="174739"/>
                  </a:lnTo>
                  <a:lnTo>
                    <a:pt x="208406" y="177927"/>
                  </a:lnTo>
                  <a:lnTo>
                    <a:pt x="211048" y="180162"/>
                  </a:lnTo>
                  <a:lnTo>
                    <a:pt x="210515" y="183807"/>
                  </a:lnTo>
                  <a:lnTo>
                    <a:pt x="207302" y="186537"/>
                  </a:lnTo>
                  <a:lnTo>
                    <a:pt x="217346" y="186537"/>
                  </a:lnTo>
                  <a:lnTo>
                    <a:pt x="214541" y="181673"/>
                  </a:lnTo>
                  <a:lnTo>
                    <a:pt x="218540" y="174739"/>
                  </a:lnTo>
                  <a:close/>
                </a:path>
                <a:path w="315595" h="364490">
                  <a:moveTo>
                    <a:pt x="302729" y="0"/>
                  </a:moveTo>
                  <a:lnTo>
                    <a:pt x="300227" y="4127"/>
                  </a:lnTo>
                  <a:lnTo>
                    <a:pt x="297980" y="7708"/>
                  </a:lnTo>
                  <a:lnTo>
                    <a:pt x="230386" y="124734"/>
                  </a:lnTo>
                  <a:lnTo>
                    <a:pt x="208762" y="162636"/>
                  </a:lnTo>
                  <a:lnTo>
                    <a:pt x="203695" y="171589"/>
                  </a:lnTo>
                  <a:lnTo>
                    <a:pt x="197904" y="174929"/>
                  </a:lnTo>
                  <a:lnTo>
                    <a:pt x="206109" y="174929"/>
                  </a:lnTo>
                  <a:lnTo>
                    <a:pt x="206273" y="174739"/>
                  </a:lnTo>
                  <a:lnTo>
                    <a:pt x="218540" y="174739"/>
                  </a:lnTo>
                  <a:lnTo>
                    <a:pt x="315188" y="7175"/>
                  </a:lnTo>
                  <a:lnTo>
                    <a:pt x="3027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object 63">
              <a:extLst>
                <a:ext uri="{FF2B5EF4-FFF2-40B4-BE49-F238E27FC236}">
                  <a16:creationId xmlns:a16="http://schemas.microsoft.com/office/drawing/2014/main" id="{38204426-FDBA-4CD2-B332-096AFE770CB5}"/>
                </a:ext>
              </a:extLst>
            </p:cNvPr>
            <p:cNvSpPr/>
            <p:nvPr/>
          </p:nvSpPr>
          <p:spPr>
            <a:xfrm>
              <a:off x="9369876" y="6284362"/>
              <a:ext cx="315595" cy="364490"/>
            </a:xfrm>
            <a:custGeom>
              <a:avLst/>
              <a:gdLst/>
              <a:ahLst/>
              <a:cxnLst/>
              <a:rect l="l" t="t" r="r" b="b"/>
              <a:pathLst>
                <a:path w="315595" h="364490">
                  <a:moveTo>
                    <a:pt x="218456" y="189014"/>
                  </a:moveTo>
                  <a:lnTo>
                    <a:pt x="186613" y="189014"/>
                  </a:lnTo>
                  <a:lnTo>
                    <a:pt x="193893" y="189549"/>
                  </a:lnTo>
                  <a:lnTo>
                    <a:pt x="199834" y="191562"/>
                  </a:lnTo>
                  <a:lnTo>
                    <a:pt x="204766" y="195434"/>
                  </a:lnTo>
                  <a:lnTo>
                    <a:pt x="209016" y="201548"/>
                  </a:lnTo>
                  <a:lnTo>
                    <a:pt x="221425" y="223865"/>
                  </a:lnTo>
                  <a:lnTo>
                    <a:pt x="234129" y="246025"/>
                  </a:lnTo>
                  <a:lnTo>
                    <a:pt x="302640" y="364299"/>
                  </a:lnTo>
                  <a:lnTo>
                    <a:pt x="314883" y="356196"/>
                  </a:lnTo>
                  <a:lnTo>
                    <a:pt x="218456" y="189014"/>
                  </a:lnTo>
                  <a:close/>
                </a:path>
                <a:path w="315595" h="364490">
                  <a:moveTo>
                    <a:pt x="101766" y="174769"/>
                  </a:moveTo>
                  <a:lnTo>
                    <a:pt x="16598" y="174853"/>
                  </a:lnTo>
                  <a:lnTo>
                    <a:pt x="0" y="174853"/>
                  </a:lnTo>
                  <a:lnTo>
                    <a:pt x="0" y="189318"/>
                  </a:lnTo>
                  <a:lnTo>
                    <a:pt x="101439" y="189361"/>
                  </a:lnTo>
                  <a:lnTo>
                    <a:pt x="218456" y="189014"/>
                  </a:lnTo>
                  <a:lnTo>
                    <a:pt x="217174" y="186791"/>
                  </a:lnTo>
                  <a:lnTo>
                    <a:pt x="207873" y="186791"/>
                  </a:lnTo>
                  <a:lnTo>
                    <a:pt x="204127" y="186677"/>
                  </a:lnTo>
                  <a:lnTo>
                    <a:pt x="202323" y="183857"/>
                  </a:lnTo>
                  <a:lnTo>
                    <a:pt x="200456" y="182244"/>
                  </a:lnTo>
                  <a:lnTo>
                    <a:pt x="202095" y="180390"/>
                  </a:lnTo>
                  <a:lnTo>
                    <a:pt x="203555" y="177304"/>
                  </a:lnTo>
                  <a:lnTo>
                    <a:pt x="207251" y="176783"/>
                  </a:lnTo>
                  <a:lnTo>
                    <a:pt x="217350" y="176783"/>
                  </a:lnTo>
                  <a:lnTo>
                    <a:pt x="218303" y="175132"/>
                  </a:lnTo>
                  <a:lnTo>
                    <a:pt x="186943" y="175132"/>
                  </a:lnTo>
                  <a:lnTo>
                    <a:pt x="101766" y="174769"/>
                  </a:lnTo>
                  <a:close/>
                </a:path>
                <a:path w="315595" h="364490">
                  <a:moveTo>
                    <a:pt x="217350" y="176783"/>
                  </a:moveTo>
                  <a:lnTo>
                    <a:pt x="207251" y="176783"/>
                  </a:lnTo>
                  <a:lnTo>
                    <a:pt x="209473" y="179400"/>
                  </a:lnTo>
                  <a:lnTo>
                    <a:pt x="212750" y="181559"/>
                  </a:lnTo>
                  <a:lnTo>
                    <a:pt x="209803" y="183984"/>
                  </a:lnTo>
                  <a:lnTo>
                    <a:pt x="207873" y="186791"/>
                  </a:lnTo>
                  <a:lnTo>
                    <a:pt x="217174" y="186791"/>
                  </a:lnTo>
                  <a:lnTo>
                    <a:pt x="214375" y="181940"/>
                  </a:lnTo>
                  <a:lnTo>
                    <a:pt x="217350" y="176783"/>
                  </a:lnTo>
                  <a:close/>
                </a:path>
                <a:path w="315595" h="364490">
                  <a:moveTo>
                    <a:pt x="302653" y="0"/>
                  </a:moveTo>
                  <a:lnTo>
                    <a:pt x="300050" y="4343"/>
                  </a:lnTo>
                  <a:lnTo>
                    <a:pt x="298041" y="7569"/>
                  </a:lnTo>
                  <a:lnTo>
                    <a:pt x="230693" y="124170"/>
                  </a:lnTo>
                  <a:lnTo>
                    <a:pt x="209105" y="162090"/>
                  </a:lnTo>
                  <a:lnTo>
                    <a:pt x="186943" y="175132"/>
                  </a:lnTo>
                  <a:lnTo>
                    <a:pt x="218303" y="175132"/>
                  </a:lnTo>
                  <a:lnTo>
                    <a:pt x="314972" y="7569"/>
                  </a:lnTo>
                  <a:lnTo>
                    <a:pt x="302653"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object 64">
              <a:extLst>
                <a:ext uri="{FF2B5EF4-FFF2-40B4-BE49-F238E27FC236}">
                  <a16:creationId xmlns:a16="http://schemas.microsoft.com/office/drawing/2014/main" id="{EB9FCAEF-D9D0-4657-9B23-1AE12A1BB69C}"/>
                </a:ext>
              </a:extLst>
            </p:cNvPr>
            <p:cNvSpPr/>
            <p:nvPr/>
          </p:nvSpPr>
          <p:spPr>
            <a:xfrm>
              <a:off x="6760999" y="6284505"/>
              <a:ext cx="316230" cy="364490"/>
            </a:xfrm>
            <a:custGeom>
              <a:avLst/>
              <a:gdLst/>
              <a:ahLst/>
              <a:cxnLst/>
              <a:rect l="l" t="t" r="r" b="b"/>
              <a:pathLst>
                <a:path w="316229" h="364490">
                  <a:moveTo>
                    <a:pt x="219200" y="188810"/>
                  </a:moveTo>
                  <a:lnTo>
                    <a:pt x="187871" y="188810"/>
                  </a:lnTo>
                  <a:lnTo>
                    <a:pt x="195277" y="189477"/>
                  </a:lnTo>
                  <a:lnTo>
                    <a:pt x="201110" y="191769"/>
                  </a:lnTo>
                  <a:lnTo>
                    <a:pt x="205848" y="195843"/>
                  </a:lnTo>
                  <a:lnTo>
                    <a:pt x="209969" y="201853"/>
                  </a:lnTo>
                  <a:lnTo>
                    <a:pt x="230480" y="237937"/>
                  </a:lnTo>
                  <a:lnTo>
                    <a:pt x="296240" y="351904"/>
                  </a:lnTo>
                  <a:lnTo>
                    <a:pt x="299885" y="357936"/>
                  </a:lnTo>
                  <a:lnTo>
                    <a:pt x="303568" y="364159"/>
                  </a:lnTo>
                  <a:lnTo>
                    <a:pt x="315620" y="356006"/>
                  </a:lnTo>
                  <a:lnTo>
                    <a:pt x="219200" y="188810"/>
                  </a:lnTo>
                  <a:close/>
                </a:path>
                <a:path w="316229" h="364490">
                  <a:moveTo>
                    <a:pt x="18465" y="189166"/>
                  </a:moveTo>
                  <a:lnTo>
                    <a:pt x="8635" y="189166"/>
                  </a:lnTo>
                  <a:lnTo>
                    <a:pt x="18465" y="190093"/>
                  </a:lnTo>
                  <a:lnTo>
                    <a:pt x="18465" y="189166"/>
                  </a:lnTo>
                  <a:close/>
                </a:path>
                <a:path w="316229" h="364490">
                  <a:moveTo>
                    <a:pt x="0" y="174624"/>
                  </a:moveTo>
                  <a:lnTo>
                    <a:pt x="0" y="188353"/>
                  </a:lnTo>
                  <a:lnTo>
                    <a:pt x="457" y="188391"/>
                  </a:lnTo>
                  <a:lnTo>
                    <a:pt x="457" y="189166"/>
                  </a:lnTo>
                  <a:lnTo>
                    <a:pt x="103168" y="189231"/>
                  </a:lnTo>
                  <a:lnTo>
                    <a:pt x="219200" y="188810"/>
                  </a:lnTo>
                  <a:lnTo>
                    <a:pt x="218080" y="186867"/>
                  </a:lnTo>
                  <a:lnTo>
                    <a:pt x="208000" y="186867"/>
                  </a:lnTo>
                  <a:lnTo>
                    <a:pt x="204317" y="186334"/>
                  </a:lnTo>
                  <a:lnTo>
                    <a:pt x="202857" y="183273"/>
                  </a:lnTo>
                  <a:lnTo>
                    <a:pt x="201231" y="181432"/>
                  </a:lnTo>
                  <a:lnTo>
                    <a:pt x="203098" y="179806"/>
                  </a:lnTo>
                  <a:lnTo>
                    <a:pt x="204939" y="176936"/>
                  </a:lnTo>
                  <a:lnTo>
                    <a:pt x="208686" y="176872"/>
                  </a:lnTo>
                  <a:lnTo>
                    <a:pt x="217985" y="176872"/>
                  </a:lnTo>
                  <a:lnTo>
                    <a:pt x="219040" y="175044"/>
                  </a:lnTo>
                  <a:lnTo>
                    <a:pt x="6222" y="175044"/>
                  </a:lnTo>
                  <a:lnTo>
                    <a:pt x="0" y="174624"/>
                  </a:lnTo>
                  <a:close/>
                </a:path>
                <a:path w="316229" h="364490">
                  <a:moveTo>
                    <a:pt x="217985" y="176872"/>
                  </a:moveTo>
                  <a:lnTo>
                    <a:pt x="208686" y="176872"/>
                  </a:lnTo>
                  <a:lnTo>
                    <a:pt x="210565" y="179743"/>
                  </a:lnTo>
                  <a:lnTo>
                    <a:pt x="213474" y="182219"/>
                  </a:lnTo>
                  <a:lnTo>
                    <a:pt x="210248" y="184302"/>
                  </a:lnTo>
                  <a:lnTo>
                    <a:pt x="208000" y="186867"/>
                  </a:lnTo>
                  <a:lnTo>
                    <a:pt x="218080" y="186867"/>
                  </a:lnTo>
                  <a:lnTo>
                    <a:pt x="215150" y="181787"/>
                  </a:lnTo>
                  <a:lnTo>
                    <a:pt x="217985" y="176872"/>
                  </a:lnTo>
                  <a:close/>
                </a:path>
                <a:path w="316229" h="364490">
                  <a:moveTo>
                    <a:pt x="128298" y="174550"/>
                  </a:moveTo>
                  <a:lnTo>
                    <a:pt x="6222" y="175044"/>
                  </a:lnTo>
                  <a:lnTo>
                    <a:pt x="219040" y="175044"/>
                  </a:lnTo>
                  <a:lnTo>
                    <a:pt x="184353" y="174993"/>
                  </a:lnTo>
                  <a:lnTo>
                    <a:pt x="156331" y="174614"/>
                  </a:lnTo>
                  <a:lnTo>
                    <a:pt x="128298" y="174550"/>
                  </a:lnTo>
                  <a:close/>
                </a:path>
                <a:path w="316229" h="364490">
                  <a:moveTo>
                    <a:pt x="303466" y="0"/>
                  </a:moveTo>
                  <a:lnTo>
                    <a:pt x="300837" y="4305"/>
                  </a:lnTo>
                  <a:lnTo>
                    <a:pt x="298322" y="8267"/>
                  </a:lnTo>
                  <a:lnTo>
                    <a:pt x="253272" y="85994"/>
                  </a:lnTo>
                  <a:lnTo>
                    <a:pt x="232058" y="122906"/>
                  </a:lnTo>
                  <a:lnTo>
                    <a:pt x="211124" y="159981"/>
                  </a:lnTo>
                  <a:lnTo>
                    <a:pt x="206005" y="167279"/>
                  </a:lnTo>
                  <a:lnTo>
                    <a:pt x="200110" y="171959"/>
                  </a:lnTo>
                  <a:lnTo>
                    <a:pt x="193029" y="174403"/>
                  </a:lnTo>
                  <a:lnTo>
                    <a:pt x="184353" y="174993"/>
                  </a:lnTo>
                  <a:lnTo>
                    <a:pt x="219069" y="174993"/>
                  </a:lnTo>
                  <a:lnTo>
                    <a:pt x="315823" y="7251"/>
                  </a:lnTo>
                  <a:lnTo>
                    <a:pt x="30346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object 65">
              <a:extLst>
                <a:ext uri="{FF2B5EF4-FFF2-40B4-BE49-F238E27FC236}">
                  <a16:creationId xmlns:a16="http://schemas.microsoft.com/office/drawing/2014/main" id="{F92FDA5C-E50E-47D3-9CB2-8649EE686500}"/>
                </a:ext>
              </a:extLst>
            </p:cNvPr>
            <p:cNvSpPr/>
            <p:nvPr/>
          </p:nvSpPr>
          <p:spPr>
            <a:xfrm>
              <a:off x="7147995"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81" y="274521"/>
                  </a:lnTo>
                  <a:lnTo>
                    <a:pt x="84881" y="238837"/>
                  </a:lnTo>
                  <a:lnTo>
                    <a:pt x="105168" y="203034"/>
                  </a:lnTo>
                  <a:lnTo>
                    <a:pt x="109778" y="196421"/>
                  </a:lnTo>
                  <a:lnTo>
                    <a:pt x="115098" y="192084"/>
                  </a:lnTo>
                  <a:lnTo>
                    <a:pt x="121568" y="189733"/>
                  </a:lnTo>
                  <a:lnTo>
                    <a:pt x="129628" y="189077"/>
                  </a:lnTo>
                  <a:lnTo>
                    <a:pt x="312085" y="189077"/>
                  </a:lnTo>
                  <a:lnTo>
                    <a:pt x="312940" y="188887"/>
                  </a:lnTo>
                  <a:lnTo>
                    <a:pt x="315709" y="188544"/>
                  </a:lnTo>
                  <a:lnTo>
                    <a:pt x="315596" y="186918"/>
                  </a:lnTo>
                  <a:lnTo>
                    <a:pt x="111391" y="186918"/>
                  </a:lnTo>
                  <a:lnTo>
                    <a:pt x="107657" y="186816"/>
                  </a:lnTo>
                  <a:lnTo>
                    <a:pt x="105816" y="184010"/>
                  </a:lnTo>
                  <a:lnTo>
                    <a:pt x="103962" y="182397"/>
                  </a:lnTo>
                  <a:lnTo>
                    <a:pt x="105600" y="180555"/>
                  </a:lnTo>
                  <a:lnTo>
                    <a:pt x="107073" y="177520"/>
                  </a:lnTo>
                  <a:lnTo>
                    <a:pt x="110744"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60" y="189501"/>
                  </a:lnTo>
                  <a:lnTo>
                    <a:pt x="310718" y="189382"/>
                  </a:lnTo>
                  <a:lnTo>
                    <a:pt x="312085" y="189077"/>
                  </a:lnTo>
                  <a:close/>
                </a:path>
                <a:path w="316229" h="364490">
                  <a:moveTo>
                    <a:pt x="314939" y="176923"/>
                  </a:moveTo>
                  <a:lnTo>
                    <a:pt x="110744" y="176923"/>
                  </a:lnTo>
                  <a:lnTo>
                    <a:pt x="113004" y="179539"/>
                  </a:lnTo>
                  <a:lnTo>
                    <a:pt x="116230" y="181673"/>
                  </a:lnTo>
                  <a:lnTo>
                    <a:pt x="113296" y="184124"/>
                  </a:lnTo>
                  <a:lnTo>
                    <a:pt x="111391" y="186918"/>
                  </a:lnTo>
                  <a:lnTo>
                    <a:pt x="315596"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object 66">
              <a:extLst>
                <a:ext uri="{FF2B5EF4-FFF2-40B4-BE49-F238E27FC236}">
                  <a16:creationId xmlns:a16="http://schemas.microsoft.com/office/drawing/2014/main" id="{ABB6B689-F52F-4562-A710-ABD556142747}"/>
                </a:ext>
              </a:extLst>
            </p:cNvPr>
            <p:cNvSpPr/>
            <p:nvPr/>
          </p:nvSpPr>
          <p:spPr>
            <a:xfrm>
              <a:off x="8886707" y="6284471"/>
              <a:ext cx="315595" cy="364490"/>
            </a:xfrm>
            <a:custGeom>
              <a:avLst/>
              <a:gdLst/>
              <a:ahLst/>
              <a:cxnLst/>
              <a:rect l="l" t="t" r="r" b="b"/>
              <a:pathLst>
                <a:path w="315595" h="364490">
                  <a:moveTo>
                    <a:pt x="11988" y="0"/>
                  </a:moveTo>
                  <a:lnTo>
                    <a:pt x="0" y="7492"/>
                  </a:lnTo>
                  <a:lnTo>
                    <a:pt x="100596" y="181825"/>
                  </a:lnTo>
                  <a:lnTo>
                    <a:pt x="76" y="356146"/>
                  </a:lnTo>
                  <a:lnTo>
                    <a:pt x="12077" y="364147"/>
                  </a:lnTo>
                  <a:lnTo>
                    <a:pt x="14528" y="360108"/>
                  </a:lnTo>
                  <a:lnTo>
                    <a:pt x="16535" y="356933"/>
                  </a:lnTo>
                  <a:lnTo>
                    <a:pt x="18402" y="353669"/>
                  </a:lnTo>
                  <a:lnTo>
                    <a:pt x="85499" y="237547"/>
                  </a:lnTo>
                  <a:lnTo>
                    <a:pt x="111760" y="191706"/>
                  </a:lnTo>
                  <a:lnTo>
                    <a:pt x="116281" y="188760"/>
                  </a:lnTo>
                  <a:lnTo>
                    <a:pt x="312280" y="188760"/>
                  </a:lnTo>
                  <a:lnTo>
                    <a:pt x="312442" y="188709"/>
                  </a:lnTo>
                  <a:lnTo>
                    <a:pt x="109689" y="188709"/>
                  </a:lnTo>
                  <a:lnTo>
                    <a:pt x="107187" y="185864"/>
                  </a:lnTo>
                  <a:lnTo>
                    <a:pt x="104279" y="183984"/>
                  </a:lnTo>
                  <a:lnTo>
                    <a:pt x="104406" y="180289"/>
                  </a:lnTo>
                  <a:lnTo>
                    <a:pt x="107149" y="177190"/>
                  </a:lnTo>
                  <a:lnTo>
                    <a:pt x="110655" y="176860"/>
                  </a:lnTo>
                  <a:lnTo>
                    <a:pt x="315226" y="176860"/>
                  </a:lnTo>
                  <a:lnTo>
                    <a:pt x="315226" y="175094"/>
                  </a:lnTo>
                  <a:lnTo>
                    <a:pt x="117360" y="175094"/>
                  </a:lnTo>
                  <a:lnTo>
                    <a:pt x="111531" y="171957"/>
                  </a:lnTo>
                  <a:lnTo>
                    <a:pt x="106438" y="162953"/>
                  </a:lnTo>
                  <a:lnTo>
                    <a:pt x="84642" y="124737"/>
                  </a:lnTo>
                  <a:lnTo>
                    <a:pt x="16586" y="6870"/>
                  </a:lnTo>
                  <a:lnTo>
                    <a:pt x="14211" y="3467"/>
                  </a:lnTo>
                  <a:lnTo>
                    <a:pt x="11988" y="0"/>
                  </a:lnTo>
                  <a:close/>
                </a:path>
                <a:path w="315595" h="364490">
                  <a:moveTo>
                    <a:pt x="312280" y="188760"/>
                  </a:moveTo>
                  <a:lnTo>
                    <a:pt x="116281" y="188760"/>
                  </a:lnTo>
                  <a:lnTo>
                    <a:pt x="139361" y="189221"/>
                  </a:lnTo>
                  <a:lnTo>
                    <a:pt x="154268" y="189253"/>
                  </a:lnTo>
                  <a:lnTo>
                    <a:pt x="311188" y="189102"/>
                  </a:lnTo>
                  <a:lnTo>
                    <a:pt x="312280" y="188760"/>
                  </a:lnTo>
                  <a:close/>
                </a:path>
                <a:path w="315595" h="364490">
                  <a:moveTo>
                    <a:pt x="315226" y="176860"/>
                  </a:moveTo>
                  <a:lnTo>
                    <a:pt x="110655" y="176860"/>
                  </a:lnTo>
                  <a:lnTo>
                    <a:pt x="113855" y="179679"/>
                  </a:lnTo>
                  <a:lnTo>
                    <a:pt x="114401" y="183324"/>
                  </a:lnTo>
                  <a:lnTo>
                    <a:pt x="111785" y="185547"/>
                  </a:lnTo>
                  <a:lnTo>
                    <a:pt x="109689" y="188709"/>
                  </a:lnTo>
                  <a:lnTo>
                    <a:pt x="312442" y="188709"/>
                  </a:lnTo>
                  <a:lnTo>
                    <a:pt x="313372" y="188417"/>
                  </a:lnTo>
                  <a:lnTo>
                    <a:pt x="315226" y="188099"/>
                  </a:lnTo>
                  <a:lnTo>
                    <a:pt x="315226" y="176860"/>
                  </a:lnTo>
                  <a:close/>
                </a:path>
                <a:path w="315595" h="364490">
                  <a:moveTo>
                    <a:pt x="213558" y="174683"/>
                  </a:moveTo>
                  <a:lnTo>
                    <a:pt x="117360" y="175094"/>
                  </a:lnTo>
                  <a:lnTo>
                    <a:pt x="315226" y="175094"/>
                  </a:lnTo>
                  <a:lnTo>
                    <a:pt x="315226" y="174751"/>
                  </a:lnTo>
                  <a:lnTo>
                    <a:pt x="213558" y="1746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object 67">
              <a:extLst>
                <a:ext uri="{FF2B5EF4-FFF2-40B4-BE49-F238E27FC236}">
                  <a16:creationId xmlns:a16="http://schemas.microsoft.com/office/drawing/2014/main" id="{C15AC1FD-94E6-4C86-8272-0A30857D8D14}"/>
                </a:ext>
              </a:extLst>
            </p:cNvPr>
            <p:cNvSpPr/>
            <p:nvPr/>
          </p:nvSpPr>
          <p:spPr>
            <a:xfrm>
              <a:off x="2857500" y="6045593"/>
              <a:ext cx="14604" cy="24765"/>
            </a:xfrm>
            <a:custGeom>
              <a:avLst/>
              <a:gdLst/>
              <a:ahLst/>
              <a:cxnLst/>
              <a:rect l="l" t="t" r="r" b="b"/>
              <a:pathLst>
                <a:path w="14605" h="24764">
                  <a:moveTo>
                    <a:pt x="14251" y="0"/>
                  </a:moveTo>
                  <a:lnTo>
                    <a:pt x="0" y="0"/>
                  </a:lnTo>
                  <a:lnTo>
                    <a:pt x="0" y="24726"/>
                  </a:lnTo>
                  <a:lnTo>
                    <a:pt x="6400" y="13660"/>
                  </a:lnTo>
                  <a:lnTo>
                    <a:pt x="1425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object 68">
              <a:extLst>
                <a:ext uri="{FF2B5EF4-FFF2-40B4-BE49-F238E27FC236}">
                  <a16:creationId xmlns:a16="http://schemas.microsoft.com/office/drawing/2014/main" id="{2A3E6703-F6BB-40EB-AE12-9FAF5F645A6D}"/>
                </a:ext>
              </a:extLst>
            </p:cNvPr>
            <p:cNvSpPr/>
            <p:nvPr/>
          </p:nvSpPr>
          <p:spPr>
            <a:xfrm>
              <a:off x="2857500" y="6360966"/>
              <a:ext cx="258445" cy="210820"/>
            </a:xfrm>
            <a:custGeom>
              <a:avLst/>
              <a:gdLst/>
              <a:ahLst/>
              <a:cxnLst/>
              <a:rect l="l" t="t" r="r" b="b"/>
              <a:pathLst>
                <a:path w="258444" h="210820">
                  <a:moveTo>
                    <a:pt x="0" y="0"/>
                  </a:moveTo>
                  <a:lnTo>
                    <a:pt x="0" y="29462"/>
                  </a:lnTo>
                  <a:lnTo>
                    <a:pt x="40020" y="98865"/>
                  </a:lnTo>
                  <a:lnTo>
                    <a:pt x="41557" y="102268"/>
                  </a:lnTo>
                  <a:lnTo>
                    <a:pt x="43055" y="105265"/>
                  </a:lnTo>
                  <a:lnTo>
                    <a:pt x="42255" y="107196"/>
                  </a:lnTo>
                  <a:lnTo>
                    <a:pt x="41861" y="108580"/>
                  </a:lnTo>
                  <a:lnTo>
                    <a:pt x="0" y="181190"/>
                  </a:lnTo>
                  <a:lnTo>
                    <a:pt x="0" y="210780"/>
                  </a:lnTo>
                  <a:lnTo>
                    <a:pt x="28983" y="160494"/>
                  </a:lnTo>
                  <a:lnTo>
                    <a:pt x="50840" y="122309"/>
                  </a:lnTo>
                  <a:lnTo>
                    <a:pt x="54841" y="115273"/>
                  </a:lnTo>
                  <a:lnTo>
                    <a:pt x="59349" y="112250"/>
                  </a:lnTo>
                  <a:lnTo>
                    <a:pt x="255480" y="112250"/>
                  </a:lnTo>
                  <a:lnTo>
                    <a:pt x="256491" y="111933"/>
                  </a:lnTo>
                  <a:lnTo>
                    <a:pt x="258384" y="111603"/>
                  </a:lnTo>
                  <a:lnTo>
                    <a:pt x="258384" y="110168"/>
                  </a:lnTo>
                  <a:lnTo>
                    <a:pt x="50167" y="110168"/>
                  </a:lnTo>
                  <a:lnTo>
                    <a:pt x="48262" y="107361"/>
                  </a:lnTo>
                  <a:lnTo>
                    <a:pt x="45379" y="104973"/>
                  </a:lnTo>
                  <a:lnTo>
                    <a:pt x="48643" y="102827"/>
                  </a:lnTo>
                  <a:lnTo>
                    <a:pt x="50878" y="100224"/>
                  </a:lnTo>
                  <a:lnTo>
                    <a:pt x="258384" y="100224"/>
                  </a:lnTo>
                  <a:lnTo>
                    <a:pt x="258384" y="98598"/>
                  </a:lnTo>
                  <a:lnTo>
                    <a:pt x="60518" y="98598"/>
                  </a:lnTo>
                  <a:lnTo>
                    <a:pt x="54688" y="95461"/>
                  </a:lnTo>
                  <a:lnTo>
                    <a:pt x="27782" y="48233"/>
                  </a:lnTo>
                  <a:lnTo>
                    <a:pt x="0" y="0"/>
                  </a:lnTo>
                  <a:close/>
                </a:path>
                <a:path w="258444" h="210820">
                  <a:moveTo>
                    <a:pt x="255480" y="112250"/>
                  </a:moveTo>
                  <a:lnTo>
                    <a:pt x="59349" y="112250"/>
                  </a:lnTo>
                  <a:lnTo>
                    <a:pt x="81748" y="112737"/>
                  </a:lnTo>
                  <a:lnTo>
                    <a:pt x="95944" y="112773"/>
                  </a:lnTo>
                  <a:lnTo>
                    <a:pt x="254307" y="112619"/>
                  </a:lnTo>
                  <a:lnTo>
                    <a:pt x="255480" y="112250"/>
                  </a:lnTo>
                  <a:close/>
                </a:path>
                <a:path w="258444" h="210820">
                  <a:moveTo>
                    <a:pt x="258384" y="100224"/>
                  </a:moveTo>
                  <a:lnTo>
                    <a:pt x="50878" y="100224"/>
                  </a:lnTo>
                  <a:lnTo>
                    <a:pt x="54561" y="100744"/>
                  </a:lnTo>
                  <a:lnTo>
                    <a:pt x="56009" y="103818"/>
                  </a:lnTo>
                  <a:lnTo>
                    <a:pt x="57647" y="105672"/>
                  </a:lnTo>
                  <a:lnTo>
                    <a:pt x="55793" y="107285"/>
                  </a:lnTo>
                  <a:lnTo>
                    <a:pt x="53926" y="110117"/>
                  </a:lnTo>
                  <a:lnTo>
                    <a:pt x="50167" y="110168"/>
                  </a:lnTo>
                  <a:lnTo>
                    <a:pt x="258384" y="110168"/>
                  </a:lnTo>
                  <a:lnTo>
                    <a:pt x="258384" y="100224"/>
                  </a:lnTo>
                  <a:close/>
                </a:path>
                <a:path w="258444" h="210820">
                  <a:moveTo>
                    <a:pt x="156009" y="98185"/>
                  </a:moveTo>
                  <a:lnTo>
                    <a:pt x="60518" y="98598"/>
                  </a:lnTo>
                  <a:lnTo>
                    <a:pt x="258384" y="98598"/>
                  </a:lnTo>
                  <a:lnTo>
                    <a:pt x="258384" y="98242"/>
                  </a:lnTo>
                  <a:lnTo>
                    <a:pt x="156009" y="98185"/>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object 69">
              <a:extLst>
                <a:ext uri="{FF2B5EF4-FFF2-40B4-BE49-F238E27FC236}">
                  <a16:creationId xmlns:a16="http://schemas.microsoft.com/office/drawing/2014/main" id="{F46391F6-A17A-4771-923A-E72A6D82ED63}"/>
                </a:ext>
              </a:extLst>
            </p:cNvPr>
            <p:cNvSpPr/>
            <p:nvPr/>
          </p:nvSpPr>
          <p:spPr>
            <a:xfrm>
              <a:off x="6712838" y="6534667"/>
              <a:ext cx="316230" cy="323850"/>
            </a:xfrm>
            <a:custGeom>
              <a:avLst/>
              <a:gdLst/>
              <a:ahLst/>
              <a:cxnLst/>
              <a:rect l="l" t="t" r="r" b="b"/>
              <a:pathLst>
                <a:path w="316229" h="323850">
                  <a:moveTo>
                    <a:pt x="66636" y="241084"/>
                  </a:moveTo>
                  <a:lnTo>
                    <a:pt x="19433" y="323333"/>
                  </a:lnTo>
                  <a:lnTo>
                    <a:pt x="36824" y="323333"/>
                  </a:lnTo>
                  <a:lnTo>
                    <a:pt x="46710" y="306235"/>
                  </a:lnTo>
                  <a:lnTo>
                    <a:pt x="66636" y="272338"/>
                  </a:lnTo>
                  <a:lnTo>
                    <a:pt x="66636" y="271767"/>
                  </a:lnTo>
                  <a:lnTo>
                    <a:pt x="83700" y="242252"/>
                  </a:lnTo>
                  <a:lnTo>
                    <a:pt x="66636" y="242252"/>
                  </a:lnTo>
                  <a:lnTo>
                    <a:pt x="66636" y="241084"/>
                  </a:lnTo>
                  <a:close/>
                </a:path>
                <a:path w="316229" h="323850">
                  <a:moveTo>
                    <a:pt x="12242" y="0"/>
                  </a:moveTo>
                  <a:lnTo>
                    <a:pt x="215" y="7391"/>
                  </a:lnTo>
                  <a:lnTo>
                    <a:pt x="0" y="7531"/>
                  </a:lnTo>
                  <a:lnTo>
                    <a:pt x="8308" y="22201"/>
                  </a:lnTo>
                  <a:lnTo>
                    <a:pt x="12487" y="29535"/>
                  </a:lnTo>
                  <a:lnTo>
                    <a:pt x="16713" y="36842"/>
                  </a:lnTo>
                  <a:lnTo>
                    <a:pt x="44005" y="83273"/>
                  </a:lnTo>
                  <a:lnTo>
                    <a:pt x="101168" y="182359"/>
                  </a:lnTo>
                  <a:lnTo>
                    <a:pt x="66636" y="242252"/>
                  </a:lnTo>
                  <a:lnTo>
                    <a:pt x="83700" y="242252"/>
                  </a:lnTo>
                  <a:lnTo>
                    <a:pt x="114414" y="189128"/>
                  </a:lnTo>
                  <a:lnTo>
                    <a:pt x="316153" y="189128"/>
                  </a:lnTo>
                  <a:lnTo>
                    <a:pt x="316050" y="187248"/>
                  </a:lnTo>
                  <a:lnTo>
                    <a:pt x="111188" y="187248"/>
                  </a:lnTo>
                  <a:lnTo>
                    <a:pt x="107607" y="187032"/>
                  </a:lnTo>
                  <a:lnTo>
                    <a:pt x="104686" y="183781"/>
                  </a:lnTo>
                  <a:lnTo>
                    <a:pt x="104787" y="180035"/>
                  </a:lnTo>
                  <a:lnTo>
                    <a:pt x="107695" y="178168"/>
                  </a:lnTo>
                  <a:lnTo>
                    <a:pt x="110223" y="175336"/>
                  </a:lnTo>
                  <a:lnTo>
                    <a:pt x="117139" y="175336"/>
                  </a:lnTo>
                  <a:lnTo>
                    <a:pt x="112013" y="172275"/>
                  </a:lnTo>
                  <a:lnTo>
                    <a:pt x="107238" y="163791"/>
                  </a:lnTo>
                  <a:lnTo>
                    <a:pt x="90247" y="133878"/>
                  </a:lnTo>
                  <a:lnTo>
                    <a:pt x="73099" y="104055"/>
                  </a:lnTo>
                  <a:lnTo>
                    <a:pt x="13101" y="444"/>
                  </a:lnTo>
                  <a:lnTo>
                    <a:pt x="12496" y="444"/>
                  </a:lnTo>
                  <a:lnTo>
                    <a:pt x="12242" y="0"/>
                  </a:lnTo>
                  <a:close/>
                </a:path>
                <a:path w="316229" h="323850">
                  <a:moveTo>
                    <a:pt x="117139" y="175336"/>
                  </a:moveTo>
                  <a:lnTo>
                    <a:pt x="110223" y="175336"/>
                  </a:lnTo>
                  <a:lnTo>
                    <a:pt x="112356" y="178561"/>
                  </a:lnTo>
                  <a:lnTo>
                    <a:pt x="115023" y="180835"/>
                  </a:lnTo>
                  <a:lnTo>
                    <a:pt x="114465" y="184505"/>
                  </a:lnTo>
                  <a:lnTo>
                    <a:pt x="111188" y="187248"/>
                  </a:lnTo>
                  <a:lnTo>
                    <a:pt x="316050" y="187248"/>
                  </a:lnTo>
                  <a:lnTo>
                    <a:pt x="315409" y="175513"/>
                  </a:lnTo>
                  <a:lnTo>
                    <a:pt x="117436" y="175513"/>
                  </a:lnTo>
                  <a:lnTo>
                    <a:pt x="117139" y="175336"/>
                  </a:lnTo>
                  <a:close/>
                </a:path>
                <a:path w="316229" h="323850">
                  <a:moveTo>
                    <a:pt x="213148" y="175136"/>
                  </a:moveTo>
                  <a:lnTo>
                    <a:pt x="170221" y="175196"/>
                  </a:lnTo>
                  <a:lnTo>
                    <a:pt x="117436" y="175513"/>
                  </a:lnTo>
                  <a:lnTo>
                    <a:pt x="315409" y="175513"/>
                  </a:lnTo>
                  <a:lnTo>
                    <a:pt x="315391" y="175196"/>
                  </a:lnTo>
                  <a:lnTo>
                    <a:pt x="213148" y="175136"/>
                  </a:lnTo>
                  <a:close/>
                </a:path>
                <a:path w="316229" h="323850">
                  <a:moveTo>
                    <a:pt x="12954" y="190"/>
                  </a:moveTo>
                  <a:lnTo>
                    <a:pt x="12496" y="444"/>
                  </a:lnTo>
                  <a:lnTo>
                    <a:pt x="13101" y="444"/>
                  </a:lnTo>
                  <a:lnTo>
                    <a:pt x="12954" y="19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object 70">
              <a:extLst>
                <a:ext uri="{FF2B5EF4-FFF2-40B4-BE49-F238E27FC236}">
                  <a16:creationId xmlns:a16="http://schemas.microsoft.com/office/drawing/2014/main" id="{7B1BD75A-0946-43CF-AA3B-E0B9F221BE07}"/>
                </a:ext>
              </a:extLst>
            </p:cNvPr>
            <p:cNvSpPr/>
            <p:nvPr/>
          </p:nvSpPr>
          <p:spPr>
            <a:xfrm>
              <a:off x="6712582" y="6045593"/>
              <a:ext cx="316230" cy="352425"/>
            </a:xfrm>
            <a:custGeom>
              <a:avLst/>
              <a:gdLst/>
              <a:ahLst/>
              <a:cxnLst/>
              <a:rect l="l" t="t" r="r" b="b"/>
              <a:pathLst>
                <a:path w="316229" h="352425">
                  <a:moveTo>
                    <a:pt x="83932" y="110112"/>
                  </a:moveTo>
                  <a:lnTo>
                    <a:pt x="66890" y="110112"/>
                  </a:lnTo>
                  <a:lnTo>
                    <a:pt x="101422" y="169980"/>
                  </a:lnTo>
                  <a:lnTo>
                    <a:pt x="56210" y="248390"/>
                  </a:lnTo>
                  <a:lnTo>
                    <a:pt x="0" y="344504"/>
                  </a:lnTo>
                  <a:lnTo>
                    <a:pt x="12788" y="352212"/>
                  </a:lnTo>
                  <a:lnTo>
                    <a:pt x="12939" y="352111"/>
                  </a:lnTo>
                  <a:lnTo>
                    <a:pt x="15443" y="347996"/>
                  </a:lnTo>
                  <a:lnTo>
                    <a:pt x="17970" y="344046"/>
                  </a:lnTo>
                  <a:lnTo>
                    <a:pt x="20294" y="339982"/>
                  </a:lnTo>
                  <a:lnTo>
                    <a:pt x="63680" y="265051"/>
                  </a:lnTo>
                  <a:lnTo>
                    <a:pt x="85270" y="227524"/>
                  </a:lnTo>
                  <a:lnTo>
                    <a:pt x="106667" y="189881"/>
                  </a:lnTo>
                  <a:lnTo>
                    <a:pt x="110892" y="183821"/>
                  </a:lnTo>
                  <a:lnTo>
                    <a:pt x="115744" y="179846"/>
                  </a:lnTo>
                  <a:lnTo>
                    <a:pt x="121629" y="177688"/>
                  </a:lnTo>
                  <a:lnTo>
                    <a:pt x="128955" y="177079"/>
                  </a:lnTo>
                  <a:lnTo>
                    <a:pt x="316090" y="177079"/>
                  </a:lnTo>
                  <a:lnTo>
                    <a:pt x="316090" y="175035"/>
                  </a:lnTo>
                  <a:lnTo>
                    <a:pt x="112217" y="175035"/>
                  </a:lnTo>
                  <a:lnTo>
                    <a:pt x="108407" y="175009"/>
                  </a:lnTo>
                  <a:lnTo>
                    <a:pt x="106514" y="172050"/>
                  </a:lnTo>
                  <a:lnTo>
                    <a:pt x="104609" y="170374"/>
                  </a:lnTo>
                  <a:lnTo>
                    <a:pt x="106286" y="168494"/>
                  </a:lnTo>
                  <a:lnTo>
                    <a:pt x="107759" y="165395"/>
                  </a:lnTo>
                  <a:lnTo>
                    <a:pt x="111531" y="164811"/>
                  </a:lnTo>
                  <a:lnTo>
                    <a:pt x="316090" y="164811"/>
                  </a:lnTo>
                  <a:lnTo>
                    <a:pt x="316090" y="162157"/>
                  </a:lnTo>
                  <a:lnTo>
                    <a:pt x="114007" y="162157"/>
                  </a:lnTo>
                  <a:lnTo>
                    <a:pt x="83932" y="110112"/>
                  </a:lnTo>
                  <a:close/>
                </a:path>
                <a:path w="316229" h="352425">
                  <a:moveTo>
                    <a:pt x="12939" y="352111"/>
                  </a:moveTo>
                  <a:close/>
                </a:path>
                <a:path w="316229" h="352425">
                  <a:moveTo>
                    <a:pt x="316090" y="177079"/>
                  </a:moveTo>
                  <a:lnTo>
                    <a:pt x="128955" y="177079"/>
                  </a:lnTo>
                  <a:lnTo>
                    <a:pt x="214142" y="177422"/>
                  </a:lnTo>
                  <a:lnTo>
                    <a:pt x="316090" y="177346"/>
                  </a:lnTo>
                  <a:lnTo>
                    <a:pt x="316090" y="177079"/>
                  </a:lnTo>
                  <a:close/>
                </a:path>
                <a:path w="316229" h="352425">
                  <a:moveTo>
                    <a:pt x="316090" y="164811"/>
                  </a:moveTo>
                  <a:lnTo>
                    <a:pt x="111531" y="164811"/>
                  </a:lnTo>
                  <a:lnTo>
                    <a:pt x="113842" y="167415"/>
                  </a:lnTo>
                  <a:lnTo>
                    <a:pt x="117106" y="169485"/>
                  </a:lnTo>
                  <a:lnTo>
                    <a:pt x="114147" y="172076"/>
                  </a:lnTo>
                  <a:lnTo>
                    <a:pt x="112217" y="175035"/>
                  </a:lnTo>
                  <a:lnTo>
                    <a:pt x="316090" y="175035"/>
                  </a:lnTo>
                  <a:lnTo>
                    <a:pt x="316090" y="164811"/>
                  </a:lnTo>
                  <a:close/>
                </a:path>
                <a:path w="316229" h="352425">
                  <a:moveTo>
                    <a:pt x="20298" y="0"/>
                  </a:moveTo>
                  <a:lnTo>
                    <a:pt x="2849" y="0"/>
                  </a:lnTo>
                  <a:lnTo>
                    <a:pt x="66890" y="110798"/>
                  </a:lnTo>
                  <a:lnTo>
                    <a:pt x="66890" y="110112"/>
                  </a:lnTo>
                  <a:lnTo>
                    <a:pt x="83932" y="110112"/>
                  </a:lnTo>
                  <a:lnTo>
                    <a:pt x="66890" y="80623"/>
                  </a:lnTo>
                  <a:lnTo>
                    <a:pt x="66890" y="79556"/>
                  </a:lnTo>
                  <a:lnTo>
                    <a:pt x="53428" y="57331"/>
                  </a:lnTo>
                  <a:lnTo>
                    <a:pt x="2029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object 71">
              <a:extLst>
                <a:ext uri="{FF2B5EF4-FFF2-40B4-BE49-F238E27FC236}">
                  <a16:creationId xmlns:a16="http://schemas.microsoft.com/office/drawing/2014/main" id="{9B4F34E3-B9AD-4876-AC22-B186EFDDA1EE}"/>
                </a:ext>
              </a:extLst>
            </p:cNvPr>
            <p:cNvSpPr/>
            <p:nvPr/>
          </p:nvSpPr>
          <p:spPr>
            <a:xfrm>
              <a:off x="6152547" y="6785802"/>
              <a:ext cx="55244" cy="72390"/>
            </a:xfrm>
            <a:custGeom>
              <a:avLst/>
              <a:gdLst/>
              <a:ahLst/>
              <a:cxnLst/>
              <a:rect l="l" t="t" r="r" b="b"/>
              <a:pathLst>
                <a:path w="55245" h="72390">
                  <a:moveTo>
                    <a:pt x="42032" y="0"/>
                  </a:moveTo>
                  <a:lnTo>
                    <a:pt x="39315" y="4533"/>
                  </a:lnTo>
                  <a:lnTo>
                    <a:pt x="36584" y="8940"/>
                  </a:lnTo>
                  <a:lnTo>
                    <a:pt x="0" y="72196"/>
                  </a:lnTo>
                  <a:lnTo>
                    <a:pt x="17057" y="72196"/>
                  </a:lnTo>
                  <a:lnTo>
                    <a:pt x="54643" y="7023"/>
                  </a:lnTo>
                  <a:lnTo>
                    <a:pt x="4203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object 72">
              <a:extLst>
                <a:ext uri="{FF2B5EF4-FFF2-40B4-BE49-F238E27FC236}">
                  <a16:creationId xmlns:a16="http://schemas.microsoft.com/office/drawing/2014/main" id="{1BDFB682-8D47-46F4-89D7-052B73929325}"/>
                </a:ext>
              </a:extLst>
            </p:cNvPr>
            <p:cNvSpPr/>
            <p:nvPr/>
          </p:nvSpPr>
          <p:spPr>
            <a:xfrm>
              <a:off x="5408687" y="6785347"/>
              <a:ext cx="54610" cy="73025"/>
            </a:xfrm>
            <a:custGeom>
              <a:avLst/>
              <a:gdLst/>
              <a:ahLst/>
              <a:cxnLst/>
              <a:rect l="l" t="t" r="r" b="b"/>
              <a:pathLst>
                <a:path w="54610" h="73025">
                  <a:moveTo>
                    <a:pt x="12344" y="0"/>
                  </a:moveTo>
                  <a:lnTo>
                    <a:pt x="0" y="7874"/>
                  </a:lnTo>
                  <a:lnTo>
                    <a:pt x="37354" y="72652"/>
                  </a:lnTo>
                  <a:lnTo>
                    <a:pt x="54334" y="72652"/>
                  </a:lnTo>
                  <a:lnTo>
                    <a:pt x="1234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object 73">
              <a:extLst>
                <a:ext uri="{FF2B5EF4-FFF2-40B4-BE49-F238E27FC236}">
                  <a16:creationId xmlns:a16="http://schemas.microsoft.com/office/drawing/2014/main" id="{9DB1DC44-2A01-41C1-B331-D09CE1E76220}"/>
                </a:ext>
              </a:extLst>
            </p:cNvPr>
            <p:cNvSpPr/>
            <p:nvPr/>
          </p:nvSpPr>
          <p:spPr>
            <a:xfrm>
              <a:off x="5283248" y="6785800"/>
              <a:ext cx="54610" cy="72390"/>
            </a:xfrm>
            <a:custGeom>
              <a:avLst/>
              <a:gdLst/>
              <a:ahLst/>
              <a:cxnLst/>
              <a:rect l="l" t="t" r="r" b="b"/>
              <a:pathLst>
                <a:path w="54610" h="72390">
                  <a:moveTo>
                    <a:pt x="41741" y="0"/>
                  </a:moveTo>
                  <a:lnTo>
                    <a:pt x="0" y="72199"/>
                  </a:lnTo>
                  <a:lnTo>
                    <a:pt x="16987" y="72199"/>
                  </a:lnTo>
                  <a:lnTo>
                    <a:pt x="54453" y="7213"/>
                  </a:lnTo>
                  <a:lnTo>
                    <a:pt x="4174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object 74">
              <a:extLst>
                <a:ext uri="{FF2B5EF4-FFF2-40B4-BE49-F238E27FC236}">
                  <a16:creationId xmlns:a16="http://schemas.microsoft.com/office/drawing/2014/main" id="{5D76DA20-FE33-4800-9E7E-B79D3CE717B9}"/>
                </a:ext>
              </a:extLst>
            </p:cNvPr>
            <p:cNvSpPr/>
            <p:nvPr/>
          </p:nvSpPr>
          <p:spPr>
            <a:xfrm>
              <a:off x="4539209" y="6785519"/>
              <a:ext cx="54610" cy="73025"/>
            </a:xfrm>
            <a:custGeom>
              <a:avLst/>
              <a:gdLst/>
              <a:ahLst/>
              <a:cxnLst/>
              <a:rect l="l" t="t" r="r" b="b"/>
              <a:pathLst>
                <a:path w="54610"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object 75">
              <a:extLst>
                <a:ext uri="{FF2B5EF4-FFF2-40B4-BE49-F238E27FC236}">
                  <a16:creationId xmlns:a16="http://schemas.microsoft.com/office/drawing/2014/main" id="{7244A7F8-D617-4819-AEAA-79EA12AEC362}"/>
                </a:ext>
              </a:extLst>
            </p:cNvPr>
            <p:cNvSpPr/>
            <p:nvPr/>
          </p:nvSpPr>
          <p:spPr>
            <a:xfrm>
              <a:off x="4413913" y="6785782"/>
              <a:ext cx="54610" cy="72390"/>
            </a:xfrm>
            <a:custGeom>
              <a:avLst/>
              <a:gdLst/>
              <a:ahLst/>
              <a:cxnLst/>
              <a:rect l="l" t="t" r="r" b="b"/>
              <a:pathLst>
                <a:path w="54610" h="72390">
                  <a:moveTo>
                    <a:pt x="41917" y="0"/>
                  </a:moveTo>
                  <a:lnTo>
                    <a:pt x="39098" y="4699"/>
                  </a:lnTo>
                  <a:lnTo>
                    <a:pt x="36380" y="9105"/>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object 76">
              <a:extLst>
                <a:ext uri="{FF2B5EF4-FFF2-40B4-BE49-F238E27FC236}">
                  <a16:creationId xmlns:a16="http://schemas.microsoft.com/office/drawing/2014/main" id="{9609C6F6-7B74-4AF9-AEB6-8F529199C406}"/>
                </a:ext>
              </a:extLst>
            </p:cNvPr>
            <p:cNvSpPr/>
            <p:nvPr/>
          </p:nvSpPr>
          <p:spPr>
            <a:xfrm>
              <a:off x="3669954" y="6785359"/>
              <a:ext cx="54610" cy="73025"/>
            </a:xfrm>
            <a:custGeom>
              <a:avLst/>
              <a:gdLst/>
              <a:ahLst/>
              <a:cxnLst/>
              <a:rect l="l" t="t" r="r" b="b"/>
              <a:pathLst>
                <a:path w="54610"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object 77">
              <a:extLst>
                <a:ext uri="{FF2B5EF4-FFF2-40B4-BE49-F238E27FC236}">
                  <a16:creationId xmlns:a16="http://schemas.microsoft.com/office/drawing/2014/main" id="{B6EEFE0D-E192-46AC-AF72-2A54BB88ACDE}"/>
                </a:ext>
              </a:extLst>
            </p:cNvPr>
            <p:cNvSpPr/>
            <p:nvPr/>
          </p:nvSpPr>
          <p:spPr>
            <a:xfrm>
              <a:off x="3544510" y="6785442"/>
              <a:ext cx="54610" cy="73025"/>
            </a:xfrm>
            <a:custGeom>
              <a:avLst/>
              <a:gdLst/>
              <a:ahLst/>
              <a:cxnLst/>
              <a:rect l="l" t="t" r="r" b="b"/>
              <a:pathLst>
                <a:path w="54610" h="73025">
                  <a:moveTo>
                    <a:pt x="41940" y="0"/>
                  </a:moveTo>
                  <a:lnTo>
                    <a:pt x="0" y="72557"/>
                  </a:lnTo>
                  <a:lnTo>
                    <a:pt x="16983" y="72557"/>
                  </a:lnTo>
                  <a:lnTo>
                    <a:pt x="54386" y="7670"/>
                  </a:lnTo>
                  <a:lnTo>
                    <a:pt x="4194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object 78">
              <a:extLst>
                <a:ext uri="{FF2B5EF4-FFF2-40B4-BE49-F238E27FC236}">
                  <a16:creationId xmlns:a16="http://schemas.microsoft.com/office/drawing/2014/main" id="{4DF12287-FB92-493E-9115-234CAF26AD52}"/>
                </a:ext>
              </a:extLst>
            </p:cNvPr>
            <p:cNvSpPr/>
            <p:nvPr/>
          </p:nvSpPr>
          <p:spPr>
            <a:xfrm>
              <a:off x="3527644"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87" name="object 79">
              <a:extLst>
                <a:ext uri="{FF2B5EF4-FFF2-40B4-BE49-F238E27FC236}">
                  <a16:creationId xmlns:a16="http://schemas.microsoft.com/office/drawing/2014/main" id="{5C48ACA4-4426-4D2D-9F89-6444BD9D84D5}"/>
                </a:ext>
              </a:extLst>
            </p:cNvPr>
            <p:cNvPicPr/>
            <p:nvPr/>
          </p:nvPicPr>
          <p:blipFill>
            <a:blip r:embed="rId4" cstate="print"/>
            <a:stretch>
              <a:fillRect/>
            </a:stretch>
          </p:blipFill>
          <p:spPr>
            <a:xfrm>
              <a:off x="3669860" y="6045593"/>
              <a:ext cx="71252" cy="101201"/>
            </a:xfrm>
            <a:prstGeom prst="rect">
              <a:avLst/>
            </a:prstGeom>
          </p:spPr>
        </p:pic>
        <p:sp>
          <p:nvSpPr>
            <p:cNvPr id="88" name="object 80">
              <a:extLst>
                <a:ext uri="{FF2B5EF4-FFF2-40B4-BE49-F238E27FC236}">
                  <a16:creationId xmlns:a16="http://schemas.microsoft.com/office/drawing/2014/main" id="{AD5234F4-E2E5-4AD7-B275-BBF174ED4BBC}"/>
                </a:ext>
              </a:extLst>
            </p:cNvPr>
            <p:cNvSpPr/>
            <p:nvPr/>
          </p:nvSpPr>
          <p:spPr>
            <a:xfrm>
              <a:off x="4397045" y="6045593"/>
              <a:ext cx="71755" cy="101600"/>
            </a:xfrm>
            <a:custGeom>
              <a:avLst/>
              <a:gdLst/>
              <a:ahLst/>
              <a:cxnLst/>
              <a:rect l="l" t="t" r="r" b="b"/>
              <a:pathLst>
                <a:path w="71754" h="101600">
                  <a:moveTo>
                    <a:pt x="17081" y="0"/>
                  </a:moveTo>
                  <a:lnTo>
                    <a:pt x="0" y="0"/>
                  </a:lnTo>
                  <a:lnTo>
                    <a:pt x="53631"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object 81">
              <a:extLst>
                <a:ext uri="{FF2B5EF4-FFF2-40B4-BE49-F238E27FC236}">
                  <a16:creationId xmlns:a16="http://schemas.microsoft.com/office/drawing/2014/main" id="{AE673FB6-CFE1-493B-B630-974C961950ED}"/>
                </a:ext>
              </a:extLst>
            </p:cNvPr>
            <p:cNvSpPr/>
            <p:nvPr/>
          </p:nvSpPr>
          <p:spPr>
            <a:xfrm>
              <a:off x="4539305" y="6045593"/>
              <a:ext cx="71755" cy="101600"/>
            </a:xfrm>
            <a:custGeom>
              <a:avLst/>
              <a:gdLst/>
              <a:ahLst/>
              <a:cxnLst/>
              <a:rect l="l" t="t" r="r" b="b"/>
              <a:pathLst>
                <a:path w="71754" h="101600">
                  <a:moveTo>
                    <a:pt x="71190" y="0"/>
                  </a:moveTo>
                  <a:lnTo>
                    <a:pt x="54103" y="0"/>
                  </a:lnTo>
                  <a:lnTo>
                    <a:pt x="0" y="93833"/>
                  </a:lnTo>
                  <a:lnTo>
                    <a:pt x="12433" y="101174"/>
                  </a:lnTo>
                  <a:lnTo>
                    <a:pt x="20040" y="88538"/>
                  </a:lnTo>
                  <a:lnTo>
                    <a:pt x="7119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90" name="object 82">
              <a:extLst>
                <a:ext uri="{FF2B5EF4-FFF2-40B4-BE49-F238E27FC236}">
                  <a16:creationId xmlns:a16="http://schemas.microsoft.com/office/drawing/2014/main" id="{41E26E2C-199B-4FD5-843B-144AB71246CD}"/>
                </a:ext>
              </a:extLst>
            </p:cNvPr>
            <p:cNvPicPr/>
            <p:nvPr/>
          </p:nvPicPr>
          <p:blipFill>
            <a:blip r:embed="rId7" cstate="print"/>
            <a:stretch>
              <a:fillRect/>
            </a:stretch>
          </p:blipFill>
          <p:spPr>
            <a:xfrm>
              <a:off x="5266490" y="6045593"/>
              <a:ext cx="71063" cy="101127"/>
            </a:xfrm>
            <a:prstGeom prst="rect">
              <a:avLst/>
            </a:prstGeom>
          </p:spPr>
        </p:pic>
        <p:pic>
          <p:nvPicPr>
            <p:cNvPr id="91" name="object 83">
              <a:extLst>
                <a:ext uri="{FF2B5EF4-FFF2-40B4-BE49-F238E27FC236}">
                  <a16:creationId xmlns:a16="http://schemas.microsoft.com/office/drawing/2014/main" id="{E1DD3CCB-F12A-46B0-8123-B5241B9EB167}"/>
                </a:ext>
              </a:extLst>
            </p:cNvPr>
            <p:cNvPicPr/>
            <p:nvPr/>
          </p:nvPicPr>
          <p:blipFill>
            <a:blip r:embed="rId8" cstate="print"/>
            <a:stretch>
              <a:fillRect/>
            </a:stretch>
          </p:blipFill>
          <p:spPr>
            <a:xfrm>
              <a:off x="5408596" y="6045593"/>
              <a:ext cx="71304" cy="101221"/>
            </a:xfrm>
            <a:prstGeom prst="rect">
              <a:avLst/>
            </a:prstGeom>
          </p:spPr>
        </p:pic>
        <p:sp>
          <p:nvSpPr>
            <p:cNvPr id="92" name="object 84">
              <a:extLst>
                <a:ext uri="{FF2B5EF4-FFF2-40B4-BE49-F238E27FC236}">
                  <a16:creationId xmlns:a16="http://schemas.microsoft.com/office/drawing/2014/main" id="{0F8779DC-0CD8-4F83-8B7F-60CC045B52E4}"/>
                </a:ext>
              </a:extLst>
            </p:cNvPr>
            <p:cNvSpPr/>
            <p:nvPr/>
          </p:nvSpPr>
          <p:spPr>
            <a:xfrm>
              <a:off x="6135791" y="6045593"/>
              <a:ext cx="71755" cy="101600"/>
            </a:xfrm>
            <a:custGeom>
              <a:avLst/>
              <a:gdLst/>
              <a:ahLst/>
              <a:cxnLst/>
              <a:rect l="l" t="t" r="r" b="b"/>
              <a:pathLst>
                <a:path w="71754" h="101600">
                  <a:moveTo>
                    <a:pt x="17075" y="0"/>
                  </a:moveTo>
                  <a:lnTo>
                    <a:pt x="0" y="0"/>
                  </a:lnTo>
                  <a:lnTo>
                    <a:pt x="53644" y="92853"/>
                  </a:lnTo>
                  <a:lnTo>
                    <a:pt x="59054" y="101438"/>
                  </a:lnTo>
                  <a:lnTo>
                    <a:pt x="71132" y="93742"/>
                  </a:lnTo>
                  <a:lnTo>
                    <a:pt x="1707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object 85">
              <a:extLst>
                <a:ext uri="{FF2B5EF4-FFF2-40B4-BE49-F238E27FC236}">
                  <a16:creationId xmlns:a16="http://schemas.microsoft.com/office/drawing/2014/main" id="{C5D6D4E8-9117-4A33-8D2D-EFA7F56CBC3A}"/>
                </a:ext>
              </a:extLst>
            </p:cNvPr>
            <p:cNvSpPr/>
            <p:nvPr/>
          </p:nvSpPr>
          <p:spPr>
            <a:xfrm>
              <a:off x="2857500" y="6045593"/>
              <a:ext cx="306705" cy="352425"/>
            </a:xfrm>
            <a:custGeom>
              <a:avLst/>
              <a:gdLst/>
              <a:ahLst/>
              <a:cxnLst/>
              <a:rect l="l" t="t" r="r" b="b"/>
              <a:pathLst>
                <a:path w="306705" h="352425">
                  <a:moveTo>
                    <a:pt x="209970" y="177092"/>
                  </a:moveTo>
                  <a:lnTo>
                    <a:pt x="177415" y="177092"/>
                  </a:lnTo>
                  <a:lnTo>
                    <a:pt x="185013" y="177690"/>
                  </a:lnTo>
                  <a:lnTo>
                    <a:pt x="191223" y="179853"/>
                  </a:lnTo>
                  <a:lnTo>
                    <a:pt x="196399" y="183938"/>
                  </a:lnTo>
                  <a:lnTo>
                    <a:pt x="200897" y="190300"/>
                  </a:lnTo>
                  <a:lnTo>
                    <a:pt x="222435" y="228255"/>
                  </a:lnTo>
                  <a:lnTo>
                    <a:pt x="244191" y="266091"/>
                  </a:lnTo>
                  <a:lnTo>
                    <a:pt x="287943" y="341633"/>
                  </a:lnTo>
                  <a:lnTo>
                    <a:pt x="290026" y="345202"/>
                  </a:lnTo>
                  <a:lnTo>
                    <a:pt x="292375" y="348606"/>
                  </a:lnTo>
                  <a:lnTo>
                    <a:pt x="294598" y="352085"/>
                  </a:lnTo>
                  <a:lnTo>
                    <a:pt x="306586" y="344592"/>
                  </a:lnTo>
                  <a:lnTo>
                    <a:pt x="209970" y="177092"/>
                  </a:lnTo>
                  <a:close/>
                </a:path>
                <a:path w="306705" h="352425">
                  <a:moveTo>
                    <a:pt x="303908" y="0"/>
                  </a:moveTo>
                  <a:lnTo>
                    <a:pt x="286987" y="0"/>
                  </a:lnTo>
                  <a:lnTo>
                    <a:pt x="193112" y="162474"/>
                  </a:lnTo>
                  <a:lnTo>
                    <a:pt x="0" y="162474"/>
                  </a:lnTo>
                  <a:lnTo>
                    <a:pt x="0" y="177346"/>
                  </a:lnTo>
                  <a:lnTo>
                    <a:pt x="92941" y="177419"/>
                  </a:lnTo>
                  <a:lnTo>
                    <a:pt x="209970" y="177092"/>
                  </a:lnTo>
                  <a:lnTo>
                    <a:pt x="209018" y="175441"/>
                  </a:lnTo>
                  <a:lnTo>
                    <a:pt x="196973" y="175441"/>
                  </a:lnTo>
                  <a:lnTo>
                    <a:pt x="195296" y="173523"/>
                  </a:lnTo>
                  <a:lnTo>
                    <a:pt x="192337" y="171657"/>
                  </a:lnTo>
                  <a:lnTo>
                    <a:pt x="192210" y="167834"/>
                  </a:lnTo>
                  <a:lnTo>
                    <a:pt x="195195" y="165878"/>
                  </a:lnTo>
                  <a:lnTo>
                    <a:pt x="197697" y="162970"/>
                  </a:lnTo>
                  <a:lnTo>
                    <a:pt x="209926" y="162970"/>
                  </a:lnTo>
                  <a:lnTo>
                    <a:pt x="303908" y="0"/>
                  </a:lnTo>
                  <a:close/>
                </a:path>
                <a:path w="306705" h="352425">
                  <a:moveTo>
                    <a:pt x="209926" y="162970"/>
                  </a:moveTo>
                  <a:lnTo>
                    <a:pt x="197697" y="162970"/>
                  </a:lnTo>
                  <a:lnTo>
                    <a:pt x="199894" y="166221"/>
                  </a:lnTo>
                  <a:lnTo>
                    <a:pt x="202624" y="168520"/>
                  </a:lnTo>
                  <a:lnTo>
                    <a:pt x="201977" y="172253"/>
                  </a:lnTo>
                  <a:lnTo>
                    <a:pt x="198878" y="173752"/>
                  </a:lnTo>
                  <a:lnTo>
                    <a:pt x="196973" y="175441"/>
                  </a:lnTo>
                  <a:lnTo>
                    <a:pt x="209018" y="175441"/>
                  </a:lnTo>
                  <a:lnTo>
                    <a:pt x="205875" y="169993"/>
                  </a:lnTo>
                  <a:lnTo>
                    <a:pt x="209926" y="16297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object 86">
              <a:extLst>
                <a:ext uri="{FF2B5EF4-FFF2-40B4-BE49-F238E27FC236}">
                  <a16:creationId xmlns:a16="http://schemas.microsoft.com/office/drawing/2014/main" id="{A3EF21C3-3254-49F6-AD80-79EFB1EF2549}"/>
                </a:ext>
              </a:extLst>
            </p:cNvPr>
            <p:cNvSpPr/>
            <p:nvPr/>
          </p:nvSpPr>
          <p:spPr>
            <a:xfrm>
              <a:off x="3235327" y="6045593"/>
              <a:ext cx="315595" cy="352425"/>
            </a:xfrm>
            <a:custGeom>
              <a:avLst/>
              <a:gdLst/>
              <a:ahLst/>
              <a:cxnLst/>
              <a:rect l="l" t="t" r="r" b="b"/>
              <a:pathLst>
                <a:path w="315595" h="352425">
                  <a:moveTo>
                    <a:pt x="19601" y="0"/>
                  </a:moveTo>
                  <a:lnTo>
                    <a:pt x="2675" y="0"/>
                  </a:lnTo>
                  <a:lnTo>
                    <a:pt x="100723" y="169981"/>
                  </a:lnTo>
                  <a:lnTo>
                    <a:pt x="0" y="344683"/>
                  </a:lnTo>
                  <a:lnTo>
                    <a:pt x="12217" y="352150"/>
                  </a:lnTo>
                  <a:lnTo>
                    <a:pt x="14744" y="347997"/>
                  </a:lnTo>
                  <a:lnTo>
                    <a:pt x="17259" y="344048"/>
                  </a:lnTo>
                  <a:lnTo>
                    <a:pt x="62977" y="265052"/>
                  </a:lnTo>
                  <a:lnTo>
                    <a:pt x="84570" y="227525"/>
                  </a:lnTo>
                  <a:lnTo>
                    <a:pt x="105968" y="189882"/>
                  </a:lnTo>
                  <a:lnTo>
                    <a:pt x="110194" y="183823"/>
                  </a:lnTo>
                  <a:lnTo>
                    <a:pt x="115046" y="179848"/>
                  </a:lnTo>
                  <a:lnTo>
                    <a:pt x="120931" y="177690"/>
                  </a:lnTo>
                  <a:lnTo>
                    <a:pt x="128257" y="177081"/>
                  </a:lnTo>
                  <a:lnTo>
                    <a:pt x="315391" y="177081"/>
                  </a:lnTo>
                  <a:lnTo>
                    <a:pt x="315391" y="175036"/>
                  </a:lnTo>
                  <a:lnTo>
                    <a:pt x="111518" y="175036"/>
                  </a:lnTo>
                  <a:lnTo>
                    <a:pt x="107708" y="175011"/>
                  </a:lnTo>
                  <a:lnTo>
                    <a:pt x="105816" y="172051"/>
                  </a:lnTo>
                  <a:lnTo>
                    <a:pt x="103911" y="170375"/>
                  </a:lnTo>
                  <a:lnTo>
                    <a:pt x="105587" y="168495"/>
                  </a:lnTo>
                  <a:lnTo>
                    <a:pt x="107060" y="165397"/>
                  </a:lnTo>
                  <a:lnTo>
                    <a:pt x="110832" y="164812"/>
                  </a:lnTo>
                  <a:lnTo>
                    <a:pt x="315391" y="164812"/>
                  </a:lnTo>
                  <a:lnTo>
                    <a:pt x="315391" y="162158"/>
                  </a:lnTo>
                  <a:lnTo>
                    <a:pt x="113309" y="162158"/>
                  </a:lnTo>
                  <a:lnTo>
                    <a:pt x="19601" y="0"/>
                  </a:lnTo>
                  <a:close/>
                </a:path>
                <a:path w="315595" h="352425">
                  <a:moveTo>
                    <a:pt x="315391" y="177081"/>
                  </a:moveTo>
                  <a:lnTo>
                    <a:pt x="128257" y="177081"/>
                  </a:lnTo>
                  <a:lnTo>
                    <a:pt x="213444" y="177424"/>
                  </a:lnTo>
                  <a:lnTo>
                    <a:pt x="315391" y="177347"/>
                  </a:lnTo>
                  <a:lnTo>
                    <a:pt x="315391" y="177081"/>
                  </a:lnTo>
                  <a:close/>
                </a:path>
                <a:path w="315595" h="352425">
                  <a:moveTo>
                    <a:pt x="315391" y="164812"/>
                  </a:moveTo>
                  <a:lnTo>
                    <a:pt x="110832" y="164812"/>
                  </a:lnTo>
                  <a:lnTo>
                    <a:pt x="113144" y="167416"/>
                  </a:lnTo>
                  <a:lnTo>
                    <a:pt x="116408" y="169486"/>
                  </a:lnTo>
                  <a:lnTo>
                    <a:pt x="113449" y="172077"/>
                  </a:lnTo>
                  <a:lnTo>
                    <a:pt x="111518" y="175036"/>
                  </a:lnTo>
                  <a:lnTo>
                    <a:pt x="315391" y="175036"/>
                  </a:lnTo>
                  <a:lnTo>
                    <a:pt x="315391" y="1648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object 87">
              <a:extLst>
                <a:ext uri="{FF2B5EF4-FFF2-40B4-BE49-F238E27FC236}">
                  <a16:creationId xmlns:a16="http://schemas.microsoft.com/office/drawing/2014/main" id="{EF37AEBD-F273-4F4B-A279-80F7F7AD5B98}"/>
                </a:ext>
              </a:extLst>
            </p:cNvPr>
            <p:cNvSpPr/>
            <p:nvPr/>
          </p:nvSpPr>
          <p:spPr>
            <a:xfrm>
              <a:off x="3718708" y="6045593"/>
              <a:ext cx="314960" cy="352425"/>
            </a:xfrm>
            <a:custGeom>
              <a:avLst/>
              <a:gdLst/>
              <a:ahLst/>
              <a:cxnLst/>
              <a:rect l="l" t="t" r="r" b="b"/>
              <a:pathLst>
                <a:path w="314960"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60" h="352425">
                  <a:moveTo>
                    <a:pt x="312076"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6" y="0"/>
                  </a:lnTo>
                  <a:close/>
                </a:path>
                <a:path w="314960"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object 88">
              <a:extLst>
                <a:ext uri="{FF2B5EF4-FFF2-40B4-BE49-F238E27FC236}">
                  <a16:creationId xmlns:a16="http://schemas.microsoft.com/office/drawing/2014/main" id="{86A684AB-037B-45D1-9F2A-865A7063A3A5}"/>
                </a:ext>
              </a:extLst>
            </p:cNvPr>
            <p:cNvSpPr/>
            <p:nvPr/>
          </p:nvSpPr>
          <p:spPr>
            <a:xfrm>
              <a:off x="4587615"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01"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object 89">
              <a:extLst>
                <a:ext uri="{FF2B5EF4-FFF2-40B4-BE49-F238E27FC236}">
                  <a16:creationId xmlns:a16="http://schemas.microsoft.com/office/drawing/2014/main" id="{16EF8498-5FB9-4FB7-B2E6-80F23DD692E4}"/>
                </a:ext>
              </a:extLst>
            </p:cNvPr>
            <p:cNvSpPr/>
            <p:nvPr/>
          </p:nvSpPr>
          <p:spPr>
            <a:xfrm>
              <a:off x="4974012" y="6045593"/>
              <a:ext cx="315595" cy="352425"/>
            </a:xfrm>
            <a:custGeom>
              <a:avLst/>
              <a:gdLst/>
              <a:ahLst/>
              <a:cxnLst/>
              <a:rect l="l" t="t" r="r" b="b"/>
              <a:pathLst>
                <a:path w="315595" h="352425">
                  <a:moveTo>
                    <a:pt x="19644" y="0"/>
                  </a:moveTo>
                  <a:lnTo>
                    <a:pt x="2727" y="0"/>
                  </a:lnTo>
                  <a:lnTo>
                    <a:pt x="100799"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312178" y="177049"/>
                  </a:lnTo>
                  <a:lnTo>
                    <a:pt x="313677" y="176300"/>
                  </a:lnTo>
                  <a:lnTo>
                    <a:pt x="315086" y="175931"/>
                  </a:lnTo>
                  <a:lnTo>
                    <a:pt x="315086" y="175334"/>
                  </a:lnTo>
                  <a:lnTo>
                    <a:pt x="110858" y="175334"/>
                  </a:lnTo>
                  <a:lnTo>
                    <a:pt x="107086" y="174750"/>
                  </a:lnTo>
                  <a:lnTo>
                    <a:pt x="105613" y="171563"/>
                  </a:lnTo>
                  <a:lnTo>
                    <a:pt x="103949" y="169645"/>
                  </a:lnTo>
                  <a:lnTo>
                    <a:pt x="105867" y="168019"/>
                  </a:lnTo>
                  <a:lnTo>
                    <a:pt x="107772" y="165136"/>
                  </a:lnTo>
                  <a:lnTo>
                    <a:pt x="111632" y="165086"/>
                  </a:lnTo>
                  <a:lnTo>
                    <a:pt x="315086" y="165086"/>
                  </a:lnTo>
                  <a:lnTo>
                    <a:pt x="315086" y="162787"/>
                  </a:lnTo>
                  <a:lnTo>
                    <a:pt x="129895" y="162787"/>
                  </a:lnTo>
                  <a:lnTo>
                    <a:pt x="121905" y="162215"/>
                  </a:lnTo>
                  <a:lnTo>
                    <a:pt x="115393" y="160025"/>
                  </a:lnTo>
                  <a:lnTo>
                    <a:pt x="109998" y="155786"/>
                  </a:lnTo>
                  <a:lnTo>
                    <a:pt x="105359" y="149071"/>
                  </a:lnTo>
                  <a:lnTo>
                    <a:pt x="93001" y="126711"/>
                  </a:lnTo>
                  <a:lnTo>
                    <a:pt x="80300" y="104541"/>
                  </a:lnTo>
                  <a:lnTo>
                    <a:pt x="54584" y="60374"/>
                  </a:lnTo>
                  <a:lnTo>
                    <a:pt x="19644" y="0"/>
                  </a:lnTo>
                  <a:close/>
                </a:path>
                <a:path w="315595" h="352425">
                  <a:moveTo>
                    <a:pt x="312178" y="177049"/>
                  </a:moveTo>
                  <a:lnTo>
                    <a:pt x="129946" y="177049"/>
                  </a:lnTo>
                  <a:lnTo>
                    <a:pt x="157989" y="177427"/>
                  </a:lnTo>
                  <a:lnTo>
                    <a:pt x="186035" y="177489"/>
                  </a:lnTo>
                  <a:lnTo>
                    <a:pt x="311975" y="177151"/>
                  </a:lnTo>
                  <a:lnTo>
                    <a:pt x="312178" y="177049"/>
                  </a:lnTo>
                  <a:close/>
                </a:path>
                <a:path w="315595" h="352425">
                  <a:moveTo>
                    <a:pt x="315086" y="165086"/>
                  </a:moveTo>
                  <a:lnTo>
                    <a:pt x="111632" y="165086"/>
                  </a:lnTo>
                  <a:lnTo>
                    <a:pt x="113588" y="167968"/>
                  </a:lnTo>
                  <a:lnTo>
                    <a:pt x="116522" y="170394"/>
                  </a:lnTo>
                  <a:lnTo>
                    <a:pt x="113144" y="172629"/>
                  </a:lnTo>
                  <a:lnTo>
                    <a:pt x="110858" y="175334"/>
                  </a:lnTo>
                  <a:lnTo>
                    <a:pt x="315086" y="175334"/>
                  </a:lnTo>
                  <a:lnTo>
                    <a:pt x="315086" y="165086"/>
                  </a:lnTo>
                  <a:close/>
                </a:path>
                <a:path w="315595" h="352425">
                  <a:moveTo>
                    <a:pt x="214375" y="162412"/>
                  </a:moveTo>
                  <a:lnTo>
                    <a:pt x="129895" y="162787"/>
                  </a:lnTo>
                  <a:lnTo>
                    <a:pt x="315086" y="162787"/>
                  </a:lnTo>
                  <a:lnTo>
                    <a:pt x="315086" y="162495"/>
                  </a:lnTo>
                  <a:lnTo>
                    <a:pt x="214375"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object 90">
              <a:extLst>
                <a:ext uri="{FF2B5EF4-FFF2-40B4-BE49-F238E27FC236}">
                  <a16:creationId xmlns:a16="http://schemas.microsoft.com/office/drawing/2014/main" id="{58D3B4A2-6191-447F-B688-363863D2972B}"/>
                </a:ext>
              </a:extLst>
            </p:cNvPr>
            <p:cNvSpPr/>
            <p:nvPr/>
          </p:nvSpPr>
          <p:spPr>
            <a:xfrm>
              <a:off x="5457480" y="6045593"/>
              <a:ext cx="314960" cy="352425"/>
            </a:xfrm>
            <a:custGeom>
              <a:avLst/>
              <a:gdLst/>
              <a:ahLst/>
              <a:cxnLst/>
              <a:rect l="l" t="t" r="r" b="b"/>
              <a:pathLst>
                <a:path w="314960" h="352425">
                  <a:moveTo>
                    <a:pt x="218058" y="177031"/>
                  </a:moveTo>
                  <a:lnTo>
                    <a:pt x="185394" y="177031"/>
                  </a:lnTo>
                  <a:lnTo>
                    <a:pt x="193504" y="177761"/>
                  </a:lnTo>
                  <a:lnTo>
                    <a:pt x="199909" y="180290"/>
                  </a:lnTo>
                  <a:lnTo>
                    <a:pt x="205120" y="184784"/>
                  </a:lnTo>
                  <a:lnTo>
                    <a:pt x="209651" y="191408"/>
                  </a:lnTo>
                  <a:lnTo>
                    <a:pt x="230851" y="228743"/>
                  </a:lnTo>
                  <a:lnTo>
                    <a:pt x="252261" y="265961"/>
                  </a:lnTo>
                  <a:lnTo>
                    <a:pt x="297624" y="344290"/>
                  </a:lnTo>
                  <a:lnTo>
                    <a:pt x="300139" y="348189"/>
                  </a:lnTo>
                  <a:lnTo>
                    <a:pt x="302564" y="352139"/>
                  </a:lnTo>
                  <a:lnTo>
                    <a:pt x="314718" y="344595"/>
                  </a:lnTo>
                  <a:lnTo>
                    <a:pt x="218058" y="177031"/>
                  </a:lnTo>
                  <a:close/>
                </a:path>
                <a:path w="314960" h="352425">
                  <a:moveTo>
                    <a:pt x="312043" y="0"/>
                  </a:moveTo>
                  <a:lnTo>
                    <a:pt x="295124" y="0"/>
                  </a:lnTo>
                  <a:lnTo>
                    <a:pt x="201091" y="162655"/>
                  </a:lnTo>
                  <a:lnTo>
                    <a:pt x="0" y="162655"/>
                  </a:lnTo>
                  <a:lnTo>
                    <a:pt x="0" y="177349"/>
                  </a:lnTo>
                  <a:lnTo>
                    <a:pt x="101630" y="177457"/>
                  </a:lnTo>
                  <a:lnTo>
                    <a:pt x="218058" y="177031"/>
                  </a:lnTo>
                  <a:lnTo>
                    <a:pt x="217128" y="175418"/>
                  </a:lnTo>
                  <a:lnTo>
                    <a:pt x="205104" y="175418"/>
                  </a:lnTo>
                  <a:lnTo>
                    <a:pt x="203415" y="173513"/>
                  </a:lnTo>
                  <a:lnTo>
                    <a:pt x="200507" y="171659"/>
                  </a:lnTo>
                  <a:lnTo>
                    <a:pt x="200317" y="167862"/>
                  </a:lnTo>
                  <a:lnTo>
                    <a:pt x="203301" y="165906"/>
                  </a:lnTo>
                  <a:lnTo>
                    <a:pt x="205828" y="162960"/>
                  </a:lnTo>
                  <a:lnTo>
                    <a:pt x="218072" y="162960"/>
                  </a:lnTo>
                  <a:lnTo>
                    <a:pt x="312043" y="0"/>
                  </a:lnTo>
                  <a:close/>
                </a:path>
                <a:path w="314960" h="352425">
                  <a:moveTo>
                    <a:pt x="218072" y="162960"/>
                  </a:moveTo>
                  <a:lnTo>
                    <a:pt x="205828" y="162960"/>
                  </a:lnTo>
                  <a:lnTo>
                    <a:pt x="208025" y="166211"/>
                  </a:lnTo>
                  <a:lnTo>
                    <a:pt x="210756" y="168509"/>
                  </a:lnTo>
                  <a:lnTo>
                    <a:pt x="210121" y="172243"/>
                  </a:lnTo>
                  <a:lnTo>
                    <a:pt x="206997" y="173742"/>
                  </a:lnTo>
                  <a:lnTo>
                    <a:pt x="205104" y="175418"/>
                  </a:lnTo>
                  <a:lnTo>
                    <a:pt x="217128" y="175418"/>
                  </a:lnTo>
                  <a:lnTo>
                    <a:pt x="214007" y="170008"/>
                  </a:lnTo>
                  <a:lnTo>
                    <a:pt x="218072" y="16296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object 91">
              <a:extLst>
                <a:ext uri="{FF2B5EF4-FFF2-40B4-BE49-F238E27FC236}">
                  <a16:creationId xmlns:a16="http://schemas.microsoft.com/office/drawing/2014/main" id="{42A88F5F-9149-45AF-9D88-5367B0E3D4F7}"/>
                </a:ext>
              </a:extLst>
            </p:cNvPr>
            <p:cNvSpPr/>
            <p:nvPr/>
          </p:nvSpPr>
          <p:spPr>
            <a:xfrm>
              <a:off x="5843441" y="6045593"/>
              <a:ext cx="315595" cy="352425"/>
            </a:xfrm>
            <a:custGeom>
              <a:avLst/>
              <a:gdLst/>
              <a:ahLst/>
              <a:cxnLst/>
              <a:rect l="l" t="t" r="r" b="b"/>
              <a:pathLst>
                <a:path w="315595" h="352425">
                  <a:moveTo>
                    <a:pt x="19602" y="0"/>
                  </a:moveTo>
                  <a:lnTo>
                    <a:pt x="2678" y="0"/>
                  </a:lnTo>
                  <a:lnTo>
                    <a:pt x="100723" y="169978"/>
                  </a:lnTo>
                  <a:lnTo>
                    <a:pt x="0" y="344653"/>
                  </a:lnTo>
                  <a:lnTo>
                    <a:pt x="12204" y="352146"/>
                  </a:lnTo>
                  <a:lnTo>
                    <a:pt x="14693" y="348070"/>
                  </a:lnTo>
                  <a:lnTo>
                    <a:pt x="17221" y="344120"/>
                  </a:lnTo>
                  <a:lnTo>
                    <a:pt x="85035" y="226674"/>
                  </a:lnTo>
                  <a:lnTo>
                    <a:pt x="106667" y="188761"/>
                  </a:lnTo>
                  <a:lnTo>
                    <a:pt x="111480" y="180265"/>
                  </a:lnTo>
                  <a:lnTo>
                    <a:pt x="116713" y="177179"/>
                  </a:lnTo>
                  <a:lnTo>
                    <a:pt x="109639" y="177179"/>
                  </a:lnTo>
                  <a:lnTo>
                    <a:pt x="107149" y="174194"/>
                  </a:lnTo>
                  <a:lnTo>
                    <a:pt x="104241" y="172251"/>
                  </a:lnTo>
                  <a:lnTo>
                    <a:pt x="104305" y="168454"/>
                  </a:lnTo>
                  <a:lnTo>
                    <a:pt x="107200" y="165266"/>
                  </a:lnTo>
                  <a:lnTo>
                    <a:pt x="110794" y="165037"/>
                  </a:lnTo>
                  <a:lnTo>
                    <a:pt x="315137" y="165037"/>
                  </a:lnTo>
                  <a:lnTo>
                    <a:pt x="315137" y="162218"/>
                  </a:lnTo>
                  <a:lnTo>
                    <a:pt x="113334" y="162218"/>
                  </a:lnTo>
                  <a:lnTo>
                    <a:pt x="19602" y="0"/>
                  </a:lnTo>
                  <a:close/>
                </a:path>
                <a:path w="315595" h="352425">
                  <a:moveTo>
                    <a:pt x="315137" y="177052"/>
                  </a:moveTo>
                  <a:lnTo>
                    <a:pt x="116928" y="177052"/>
                  </a:lnTo>
                  <a:lnTo>
                    <a:pt x="212637" y="177402"/>
                  </a:lnTo>
                  <a:lnTo>
                    <a:pt x="315137" y="177344"/>
                  </a:lnTo>
                  <a:lnTo>
                    <a:pt x="315137" y="177052"/>
                  </a:lnTo>
                  <a:close/>
                </a:path>
                <a:path w="315595" h="352425">
                  <a:moveTo>
                    <a:pt x="315137" y="165037"/>
                  </a:moveTo>
                  <a:lnTo>
                    <a:pt x="110794" y="165037"/>
                  </a:lnTo>
                  <a:lnTo>
                    <a:pt x="114096" y="167895"/>
                  </a:lnTo>
                  <a:lnTo>
                    <a:pt x="114541" y="171641"/>
                  </a:lnTo>
                  <a:lnTo>
                    <a:pt x="111848" y="173889"/>
                  </a:lnTo>
                  <a:lnTo>
                    <a:pt x="109639" y="177179"/>
                  </a:lnTo>
                  <a:lnTo>
                    <a:pt x="116713" y="177179"/>
                  </a:lnTo>
                  <a:lnTo>
                    <a:pt x="116928" y="177052"/>
                  </a:lnTo>
                  <a:lnTo>
                    <a:pt x="315137" y="177052"/>
                  </a:lnTo>
                  <a:lnTo>
                    <a:pt x="315137" y="16503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object 92">
              <a:extLst>
                <a:ext uri="{FF2B5EF4-FFF2-40B4-BE49-F238E27FC236}">
                  <a16:creationId xmlns:a16="http://schemas.microsoft.com/office/drawing/2014/main" id="{C9175E85-ED0A-41EF-ACBD-FF4860579239}"/>
                </a:ext>
              </a:extLst>
            </p:cNvPr>
            <p:cNvSpPr/>
            <p:nvPr/>
          </p:nvSpPr>
          <p:spPr>
            <a:xfrm>
              <a:off x="5843306" y="6534816"/>
              <a:ext cx="315595" cy="323215"/>
            </a:xfrm>
            <a:custGeom>
              <a:avLst/>
              <a:gdLst/>
              <a:ahLst/>
              <a:cxnLst/>
              <a:rect l="l" t="t" r="r" b="b"/>
              <a:pathLst>
                <a:path w="315595" h="323215">
                  <a:moveTo>
                    <a:pt x="12268" y="0"/>
                  </a:moveTo>
                  <a:lnTo>
                    <a:pt x="0" y="7353"/>
                  </a:lnTo>
                  <a:lnTo>
                    <a:pt x="100837" y="182181"/>
                  </a:lnTo>
                  <a:lnTo>
                    <a:pt x="19606" y="323183"/>
                  </a:lnTo>
                  <a:lnTo>
                    <a:pt x="36580" y="323183"/>
                  </a:lnTo>
                  <a:lnTo>
                    <a:pt x="85493" y="238407"/>
                  </a:lnTo>
                  <a:lnTo>
                    <a:pt x="111759" y="192290"/>
                  </a:lnTo>
                  <a:lnTo>
                    <a:pt x="117182" y="189268"/>
                  </a:lnTo>
                  <a:lnTo>
                    <a:pt x="315340" y="189268"/>
                  </a:lnTo>
                  <a:lnTo>
                    <a:pt x="315340" y="189128"/>
                  </a:lnTo>
                  <a:lnTo>
                    <a:pt x="109854" y="189128"/>
                  </a:lnTo>
                  <a:lnTo>
                    <a:pt x="107302" y="186232"/>
                  </a:lnTo>
                  <a:lnTo>
                    <a:pt x="104305" y="184327"/>
                  </a:lnTo>
                  <a:lnTo>
                    <a:pt x="104457" y="180619"/>
                  </a:lnTo>
                  <a:lnTo>
                    <a:pt x="107289" y="177444"/>
                  </a:lnTo>
                  <a:lnTo>
                    <a:pt x="110858" y="177164"/>
                  </a:lnTo>
                  <a:lnTo>
                    <a:pt x="315340" y="177164"/>
                  </a:lnTo>
                  <a:lnTo>
                    <a:pt x="315340" y="175374"/>
                  </a:lnTo>
                  <a:lnTo>
                    <a:pt x="117208" y="175374"/>
                  </a:lnTo>
                  <a:lnTo>
                    <a:pt x="111556" y="171919"/>
                  </a:lnTo>
                  <a:lnTo>
                    <a:pt x="106489" y="162953"/>
                  </a:lnTo>
                  <a:lnTo>
                    <a:pt x="84892" y="125055"/>
                  </a:lnTo>
                  <a:lnTo>
                    <a:pt x="17132" y="7734"/>
                  </a:lnTo>
                  <a:lnTo>
                    <a:pt x="14630" y="3873"/>
                  </a:lnTo>
                  <a:lnTo>
                    <a:pt x="12268" y="0"/>
                  </a:lnTo>
                  <a:close/>
                </a:path>
                <a:path w="315595" h="323215">
                  <a:moveTo>
                    <a:pt x="315340" y="189268"/>
                  </a:moveTo>
                  <a:lnTo>
                    <a:pt x="117182" y="189268"/>
                  </a:lnTo>
                  <a:lnTo>
                    <a:pt x="213512" y="189631"/>
                  </a:lnTo>
                  <a:lnTo>
                    <a:pt x="315340" y="189585"/>
                  </a:lnTo>
                  <a:lnTo>
                    <a:pt x="315340" y="189268"/>
                  </a:lnTo>
                  <a:close/>
                </a:path>
                <a:path w="315595" h="323215">
                  <a:moveTo>
                    <a:pt x="315340" y="177164"/>
                  </a:moveTo>
                  <a:lnTo>
                    <a:pt x="110858" y="177164"/>
                  </a:lnTo>
                  <a:lnTo>
                    <a:pt x="114071" y="179997"/>
                  </a:lnTo>
                  <a:lnTo>
                    <a:pt x="114693" y="183680"/>
                  </a:lnTo>
                  <a:lnTo>
                    <a:pt x="112001" y="185940"/>
                  </a:lnTo>
                  <a:lnTo>
                    <a:pt x="109854" y="189128"/>
                  </a:lnTo>
                  <a:lnTo>
                    <a:pt x="315340" y="189128"/>
                  </a:lnTo>
                  <a:lnTo>
                    <a:pt x="315340" y="177164"/>
                  </a:lnTo>
                  <a:close/>
                </a:path>
                <a:path w="315595" h="323215">
                  <a:moveTo>
                    <a:pt x="213431" y="174991"/>
                  </a:moveTo>
                  <a:lnTo>
                    <a:pt x="117208" y="175374"/>
                  </a:lnTo>
                  <a:lnTo>
                    <a:pt x="315340" y="175374"/>
                  </a:lnTo>
                  <a:lnTo>
                    <a:pt x="315340" y="175056"/>
                  </a:lnTo>
                  <a:lnTo>
                    <a:pt x="213431" y="174991"/>
                  </a:lnTo>
                  <a:close/>
                </a:path>
                <a:path w="315595" h="323215">
                  <a:moveTo>
                    <a:pt x="304457" y="175044"/>
                  </a:moveTo>
                  <a:lnTo>
                    <a:pt x="299288" y="175056"/>
                  </a:lnTo>
                  <a:lnTo>
                    <a:pt x="315340" y="175056"/>
                  </a:lnTo>
                  <a:lnTo>
                    <a:pt x="304457" y="17504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object 93">
              <a:extLst>
                <a:ext uri="{FF2B5EF4-FFF2-40B4-BE49-F238E27FC236}">
                  <a16:creationId xmlns:a16="http://schemas.microsoft.com/office/drawing/2014/main" id="{6A4B3E8A-07F7-40DC-8402-292E27ADD10A}"/>
                </a:ext>
              </a:extLst>
            </p:cNvPr>
            <p:cNvSpPr/>
            <p:nvPr/>
          </p:nvSpPr>
          <p:spPr>
            <a:xfrm>
              <a:off x="4973900" y="6534818"/>
              <a:ext cx="315595" cy="323215"/>
            </a:xfrm>
            <a:custGeom>
              <a:avLst/>
              <a:gdLst/>
              <a:ahLst/>
              <a:cxnLst/>
              <a:rect l="l" t="t" r="r" b="b"/>
              <a:pathLst>
                <a:path w="315595" h="323215">
                  <a:moveTo>
                    <a:pt x="12445" y="0"/>
                  </a:moveTo>
                  <a:lnTo>
                    <a:pt x="0" y="7315"/>
                  </a:lnTo>
                  <a:lnTo>
                    <a:pt x="100876" y="182206"/>
                  </a:lnTo>
                  <a:lnTo>
                    <a:pt x="19625" y="323180"/>
                  </a:lnTo>
                  <a:lnTo>
                    <a:pt x="36546" y="323180"/>
                  </a:lnTo>
                  <a:lnTo>
                    <a:pt x="113779" y="189547"/>
                  </a:lnTo>
                  <a:lnTo>
                    <a:pt x="315429" y="189547"/>
                  </a:lnTo>
                  <a:lnTo>
                    <a:pt x="315429" y="187096"/>
                  </a:lnTo>
                  <a:lnTo>
                    <a:pt x="110909" y="187096"/>
                  </a:lnTo>
                  <a:lnTo>
                    <a:pt x="107327" y="186880"/>
                  </a:lnTo>
                  <a:lnTo>
                    <a:pt x="104419" y="183629"/>
                  </a:lnTo>
                  <a:lnTo>
                    <a:pt x="104508"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315595" h="323215">
                  <a:moveTo>
                    <a:pt x="117338" y="175183"/>
                  </a:moveTo>
                  <a:lnTo>
                    <a:pt x="109943" y="175183"/>
                  </a:lnTo>
                  <a:lnTo>
                    <a:pt x="112077" y="178396"/>
                  </a:lnTo>
                  <a:lnTo>
                    <a:pt x="114731" y="180682"/>
                  </a:lnTo>
                  <a:lnTo>
                    <a:pt x="114172" y="184353"/>
                  </a:lnTo>
                  <a:lnTo>
                    <a:pt x="110909" y="187096"/>
                  </a:lnTo>
                  <a:lnTo>
                    <a:pt x="315429" y="187096"/>
                  </a:lnTo>
                  <a:lnTo>
                    <a:pt x="315429" y="175374"/>
                  </a:lnTo>
                  <a:lnTo>
                    <a:pt x="117703" y="175374"/>
                  </a:lnTo>
                  <a:lnTo>
                    <a:pt x="117338" y="175183"/>
                  </a:lnTo>
                  <a:close/>
                </a:path>
                <a:path w="315595" h="323215">
                  <a:moveTo>
                    <a:pt x="213791" y="174983"/>
                  </a:moveTo>
                  <a:lnTo>
                    <a:pt x="117703" y="175374"/>
                  </a:lnTo>
                  <a:lnTo>
                    <a:pt x="315429" y="175374"/>
                  </a:lnTo>
                  <a:lnTo>
                    <a:pt x="315429" y="175044"/>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object 94">
              <a:extLst>
                <a:ext uri="{FF2B5EF4-FFF2-40B4-BE49-F238E27FC236}">
                  <a16:creationId xmlns:a16="http://schemas.microsoft.com/office/drawing/2014/main" id="{EF0850F6-0083-4F0E-869B-FD360616669C}"/>
                </a:ext>
              </a:extLst>
            </p:cNvPr>
            <p:cNvSpPr/>
            <p:nvPr/>
          </p:nvSpPr>
          <p:spPr>
            <a:xfrm>
              <a:off x="4587579"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4" y="188899"/>
                  </a:lnTo>
                  <a:lnTo>
                    <a:pt x="203847" y="186004"/>
                  </a:lnTo>
                  <a:lnTo>
                    <a:pt x="200875" y="184086"/>
                  </a:lnTo>
                  <a:lnTo>
                    <a:pt x="200956" y="181978"/>
                  </a:lnTo>
                  <a:lnTo>
                    <a:pt x="201040" y="180352"/>
                  </a:lnTo>
                  <a:lnTo>
                    <a:pt x="203860" y="177139"/>
                  </a:lnTo>
                  <a:lnTo>
                    <a:pt x="207441" y="176923"/>
                  </a:lnTo>
                  <a:lnTo>
                    <a:pt x="217455" y="176923"/>
                  </a:lnTo>
                  <a:lnTo>
                    <a:pt x="218488" y="175132"/>
                  </a:lnTo>
                  <a:lnTo>
                    <a:pt x="197738" y="175132"/>
                  </a:lnTo>
                  <a:lnTo>
                    <a:pt x="101644" y="174751"/>
                  </a:lnTo>
                  <a:close/>
                </a:path>
                <a:path w="315595" h="323215">
                  <a:moveTo>
                    <a:pt x="217455" y="176923"/>
                  </a:moveTo>
                  <a:lnTo>
                    <a:pt x="207441" y="176923"/>
                  </a:lnTo>
                  <a:lnTo>
                    <a:pt x="210642" y="179743"/>
                  </a:lnTo>
                  <a:lnTo>
                    <a:pt x="211277" y="183426"/>
                  </a:lnTo>
                  <a:lnTo>
                    <a:pt x="208546" y="185699"/>
                  </a:lnTo>
                  <a:lnTo>
                    <a:pt x="206374" y="188899"/>
                  </a:lnTo>
                  <a:lnTo>
                    <a:pt x="218532" y="188899"/>
                  </a:lnTo>
                  <a:lnTo>
                    <a:pt x="214541" y="181978"/>
                  </a:lnTo>
                  <a:lnTo>
                    <a:pt x="217455" y="176923"/>
                  </a:lnTo>
                  <a:close/>
                </a:path>
                <a:path w="315595" h="323215">
                  <a:moveTo>
                    <a:pt x="302767" y="0"/>
                  </a:moveTo>
                  <a:lnTo>
                    <a:pt x="299872" y="4825"/>
                  </a:lnTo>
                  <a:lnTo>
                    <a:pt x="297421" y="8851"/>
                  </a:lnTo>
                  <a:lnTo>
                    <a:pt x="230176" y="125358"/>
                  </a:lnTo>
                  <a:lnTo>
                    <a:pt x="203631" y="172008"/>
                  </a:lnTo>
                  <a:lnTo>
                    <a:pt x="197738" y="175132"/>
                  </a:lnTo>
                  <a:lnTo>
                    <a:pt x="218488" y="175132"/>
                  </a:lnTo>
                  <a:lnTo>
                    <a:pt x="315429" y="7023"/>
                  </a:lnTo>
                  <a:lnTo>
                    <a:pt x="30276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object 95">
              <a:extLst>
                <a:ext uri="{FF2B5EF4-FFF2-40B4-BE49-F238E27FC236}">
                  <a16:creationId xmlns:a16="http://schemas.microsoft.com/office/drawing/2014/main" id="{2864D507-9BD1-4286-832A-547250161D08}"/>
                </a:ext>
              </a:extLst>
            </p:cNvPr>
            <p:cNvSpPr/>
            <p:nvPr/>
          </p:nvSpPr>
          <p:spPr>
            <a:xfrm>
              <a:off x="5457353" y="6534778"/>
              <a:ext cx="315595" cy="323215"/>
            </a:xfrm>
            <a:custGeom>
              <a:avLst/>
              <a:gdLst/>
              <a:ahLst/>
              <a:cxnLst/>
              <a:rect l="l" t="t" r="r" b="b"/>
              <a:pathLst>
                <a:path w="315595" h="323215">
                  <a:moveTo>
                    <a:pt x="218229" y="189356"/>
                  </a:moveTo>
                  <a:lnTo>
                    <a:pt x="198259" y="189356"/>
                  </a:lnTo>
                  <a:lnTo>
                    <a:pt x="203111" y="192189"/>
                  </a:lnTo>
                  <a:lnTo>
                    <a:pt x="220646" y="223201"/>
                  </a:lnTo>
                  <a:lnTo>
                    <a:pt x="234086" y="246567"/>
                  </a:lnTo>
                  <a:lnTo>
                    <a:pt x="278463" y="323221"/>
                  </a:lnTo>
                  <a:lnTo>
                    <a:pt x="295439" y="323221"/>
                  </a:lnTo>
                  <a:lnTo>
                    <a:pt x="218229" y="189356"/>
                  </a:lnTo>
                  <a:close/>
                </a:path>
                <a:path w="315595" h="323215">
                  <a:moveTo>
                    <a:pt x="101460" y="175026"/>
                  </a:moveTo>
                  <a:lnTo>
                    <a:pt x="15608" y="175082"/>
                  </a:lnTo>
                  <a:lnTo>
                    <a:pt x="0" y="175082"/>
                  </a:lnTo>
                  <a:lnTo>
                    <a:pt x="0" y="189610"/>
                  </a:lnTo>
                  <a:lnTo>
                    <a:pt x="102998" y="189647"/>
                  </a:lnTo>
                  <a:lnTo>
                    <a:pt x="218229" y="189356"/>
                  </a:lnTo>
                  <a:lnTo>
                    <a:pt x="216940" y="187121"/>
                  </a:lnTo>
                  <a:lnTo>
                    <a:pt x="207035" y="187121"/>
                  </a:lnTo>
                  <a:lnTo>
                    <a:pt x="203466" y="186969"/>
                  </a:lnTo>
                  <a:lnTo>
                    <a:pt x="200583" y="183705"/>
                  </a:lnTo>
                  <a:lnTo>
                    <a:pt x="200583" y="179958"/>
                  </a:lnTo>
                  <a:lnTo>
                    <a:pt x="203504" y="178079"/>
                  </a:lnTo>
                  <a:lnTo>
                    <a:pt x="205819" y="175412"/>
                  </a:lnTo>
                  <a:lnTo>
                    <a:pt x="197650" y="175412"/>
                  </a:lnTo>
                  <a:lnTo>
                    <a:pt x="101460" y="175026"/>
                  </a:lnTo>
                  <a:close/>
                </a:path>
                <a:path w="315595" h="323215">
                  <a:moveTo>
                    <a:pt x="218207" y="175196"/>
                  </a:moveTo>
                  <a:lnTo>
                    <a:pt x="206006" y="175196"/>
                  </a:lnTo>
                  <a:lnTo>
                    <a:pt x="208178" y="178434"/>
                  </a:lnTo>
                  <a:lnTo>
                    <a:pt x="210883" y="180720"/>
                  </a:lnTo>
                  <a:lnTo>
                    <a:pt x="210324" y="184403"/>
                  </a:lnTo>
                  <a:lnTo>
                    <a:pt x="207035" y="187121"/>
                  </a:lnTo>
                  <a:lnTo>
                    <a:pt x="216940" y="187121"/>
                  </a:lnTo>
                  <a:lnTo>
                    <a:pt x="214134" y="182257"/>
                  </a:lnTo>
                  <a:lnTo>
                    <a:pt x="218207" y="175196"/>
                  </a:lnTo>
                  <a:close/>
                </a:path>
                <a:path w="315595" h="323215">
                  <a:moveTo>
                    <a:pt x="302564" y="0"/>
                  </a:moveTo>
                  <a:lnTo>
                    <a:pt x="299605" y="4952"/>
                  </a:lnTo>
                  <a:lnTo>
                    <a:pt x="297129" y="8940"/>
                  </a:lnTo>
                  <a:lnTo>
                    <a:pt x="229891" y="125447"/>
                  </a:lnTo>
                  <a:lnTo>
                    <a:pt x="208470" y="163042"/>
                  </a:lnTo>
                  <a:lnTo>
                    <a:pt x="203390" y="172034"/>
                  </a:lnTo>
                  <a:lnTo>
                    <a:pt x="197650" y="175412"/>
                  </a:lnTo>
                  <a:lnTo>
                    <a:pt x="205819" y="175412"/>
                  </a:lnTo>
                  <a:lnTo>
                    <a:pt x="206006" y="175196"/>
                  </a:lnTo>
                  <a:lnTo>
                    <a:pt x="218207" y="175196"/>
                  </a:lnTo>
                  <a:lnTo>
                    <a:pt x="314998" y="7404"/>
                  </a:lnTo>
                  <a:lnTo>
                    <a:pt x="30256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object 96">
              <a:extLst>
                <a:ext uri="{FF2B5EF4-FFF2-40B4-BE49-F238E27FC236}">
                  <a16:creationId xmlns:a16="http://schemas.microsoft.com/office/drawing/2014/main" id="{6962BBB1-0DC6-429F-A0AA-BE276FD95F10}"/>
                </a:ext>
              </a:extLst>
            </p:cNvPr>
            <p:cNvSpPr/>
            <p:nvPr/>
          </p:nvSpPr>
          <p:spPr>
            <a:xfrm>
              <a:off x="4104712" y="6534786"/>
              <a:ext cx="315595" cy="323215"/>
            </a:xfrm>
            <a:custGeom>
              <a:avLst/>
              <a:gdLst/>
              <a:ahLst/>
              <a:cxnLst/>
              <a:rect l="l" t="t" r="r" b="b"/>
              <a:pathLst>
                <a:path w="315595" h="323215">
                  <a:moveTo>
                    <a:pt x="12192" y="0"/>
                  </a:moveTo>
                  <a:lnTo>
                    <a:pt x="0" y="7645"/>
                  </a:lnTo>
                  <a:lnTo>
                    <a:pt x="100711" y="182244"/>
                  </a:lnTo>
                  <a:lnTo>
                    <a:pt x="19430" y="323213"/>
                  </a:lnTo>
                  <a:lnTo>
                    <a:pt x="36367" y="323213"/>
                  </a:lnTo>
                  <a:lnTo>
                    <a:pt x="113588" y="189610"/>
                  </a:lnTo>
                  <a:lnTo>
                    <a:pt x="315264" y="189610"/>
                  </a:lnTo>
                  <a:lnTo>
                    <a:pt x="315264" y="187134"/>
                  </a:lnTo>
                  <a:lnTo>
                    <a:pt x="111455" y="187134"/>
                  </a:lnTo>
                  <a:lnTo>
                    <a:pt x="107645" y="186994"/>
                  </a:lnTo>
                  <a:lnTo>
                    <a:pt x="105791" y="184175"/>
                  </a:lnTo>
                  <a:lnTo>
                    <a:pt x="103873" y="182549"/>
                  </a:lnTo>
                  <a:lnTo>
                    <a:pt x="105562" y="180682"/>
                  </a:lnTo>
                  <a:lnTo>
                    <a:pt x="107073" y="177584"/>
                  </a:lnTo>
                  <a:lnTo>
                    <a:pt x="110832" y="177012"/>
                  </a:lnTo>
                  <a:lnTo>
                    <a:pt x="315264" y="177012"/>
                  </a:lnTo>
                  <a:lnTo>
                    <a:pt x="315264" y="175399"/>
                  </a:lnTo>
                  <a:lnTo>
                    <a:pt x="117563" y="175399"/>
                  </a:lnTo>
                  <a:lnTo>
                    <a:pt x="111671" y="172389"/>
                  </a:lnTo>
                  <a:lnTo>
                    <a:pt x="106527" y="163309"/>
                  </a:lnTo>
                  <a:lnTo>
                    <a:pt x="84931" y="125404"/>
                  </a:lnTo>
                  <a:lnTo>
                    <a:pt x="17145" y="8013"/>
                  </a:lnTo>
                  <a:lnTo>
                    <a:pt x="14643" y="4064"/>
                  </a:lnTo>
                  <a:lnTo>
                    <a:pt x="12192" y="0"/>
                  </a:lnTo>
                  <a:close/>
                </a:path>
                <a:path w="315595" h="323215">
                  <a:moveTo>
                    <a:pt x="315264" y="177012"/>
                  </a:moveTo>
                  <a:lnTo>
                    <a:pt x="110832" y="177012"/>
                  </a:lnTo>
                  <a:lnTo>
                    <a:pt x="113118" y="179666"/>
                  </a:lnTo>
                  <a:lnTo>
                    <a:pt x="116459" y="181851"/>
                  </a:lnTo>
                  <a:lnTo>
                    <a:pt x="113411" y="184302"/>
                  </a:lnTo>
                  <a:lnTo>
                    <a:pt x="111455" y="187134"/>
                  </a:lnTo>
                  <a:lnTo>
                    <a:pt x="315264" y="187134"/>
                  </a:lnTo>
                  <a:lnTo>
                    <a:pt x="315264" y="177012"/>
                  </a:lnTo>
                  <a:close/>
                </a:path>
                <a:path w="315595" h="323215">
                  <a:moveTo>
                    <a:pt x="213658" y="175021"/>
                  </a:moveTo>
                  <a:lnTo>
                    <a:pt x="117563"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object 97">
              <a:extLst>
                <a:ext uri="{FF2B5EF4-FFF2-40B4-BE49-F238E27FC236}">
                  <a16:creationId xmlns:a16="http://schemas.microsoft.com/office/drawing/2014/main" id="{5939592E-3AFF-4C8B-A35C-A1F063249DAA}"/>
                </a:ext>
              </a:extLst>
            </p:cNvPr>
            <p:cNvSpPr/>
            <p:nvPr/>
          </p:nvSpPr>
          <p:spPr>
            <a:xfrm>
              <a:off x="3718395"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66"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44"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69"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object 98">
              <a:extLst>
                <a:ext uri="{FF2B5EF4-FFF2-40B4-BE49-F238E27FC236}">
                  <a16:creationId xmlns:a16="http://schemas.microsoft.com/office/drawing/2014/main" id="{03185486-3A8E-4B97-B66C-97074743E160}"/>
                </a:ext>
              </a:extLst>
            </p:cNvPr>
            <p:cNvSpPr/>
            <p:nvPr/>
          </p:nvSpPr>
          <p:spPr>
            <a:xfrm>
              <a:off x="3235102" y="6534854"/>
              <a:ext cx="316230" cy="323215"/>
            </a:xfrm>
            <a:custGeom>
              <a:avLst/>
              <a:gdLst/>
              <a:ahLst/>
              <a:cxnLst/>
              <a:rect l="l" t="t" r="r" b="b"/>
              <a:pathLst>
                <a:path w="316229" h="323215">
                  <a:moveTo>
                    <a:pt x="12738" y="0"/>
                  </a:moveTo>
                  <a:lnTo>
                    <a:pt x="0" y="7200"/>
                  </a:lnTo>
                  <a:lnTo>
                    <a:pt x="100939" y="182168"/>
                  </a:lnTo>
                  <a:lnTo>
                    <a:pt x="19670" y="323145"/>
                  </a:lnTo>
                  <a:lnTo>
                    <a:pt x="36604" y="323145"/>
                  </a:lnTo>
                  <a:lnTo>
                    <a:pt x="114185" y="188937"/>
                  </a:lnTo>
                  <a:lnTo>
                    <a:pt x="315937" y="188937"/>
                  </a:lnTo>
                  <a:lnTo>
                    <a:pt x="315835" y="187058"/>
                  </a:lnTo>
                  <a:lnTo>
                    <a:pt x="110959" y="187058"/>
                  </a:lnTo>
                  <a:lnTo>
                    <a:pt x="107378" y="186842"/>
                  </a:lnTo>
                  <a:lnTo>
                    <a:pt x="104470" y="183591"/>
                  </a:lnTo>
                  <a:lnTo>
                    <a:pt x="104571" y="179844"/>
                  </a:lnTo>
                  <a:lnTo>
                    <a:pt x="107480" y="177977"/>
                  </a:lnTo>
                  <a:lnTo>
                    <a:pt x="109994" y="175145"/>
                  </a:lnTo>
                  <a:lnTo>
                    <a:pt x="116903" y="175145"/>
                  </a:lnTo>
                  <a:lnTo>
                    <a:pt x="111798" y="172085"/>
                  </a:lnTo>
                  <a:lnTo>
                    <a:pt x="107022" y="163614"/>
                  </a:lnTo>
                  <a:lnTo>
                    <a:pt x="90024" y="133698"/>
                  </a:lnTo>
                  <a:lnTo>
                    <a:pt x="12738" y="0"/>
                  </a:lnTo>
                  <a:close/>
                </a:path>
                <a:path w="316229" h="323215">
                  <a:moveTo>
                    <a:pt x="116903" y="175145"/>
                  </a:moveTo>
                  <a:lnTo>
                    <a:pt x="109994" y="175145"/>
                  </a:lnTo>
                  <a:lnTo>
                    <a:pt x="112128" y="178371"/>
                  </a:lnTo>
                  <a:lnTo>
                    <a:pt x="114795" y="180644"/>
                  </a:lnTo>
                  <a:lnTo>
                    <a:pt x="114236" y="184327"/>
                  </a:lnTo>
                  <a:lnTo>
                    <a:pt x="110959" y="187058"/>
                  </a:lnTo>
                  <a:lnTo>
                    <a:pt x="315835" y="187058"/>
                  </a:lnTo>
                  <a:lnTo>
                    <a:pt x="315193" y="175336"/>
                  </a:lnTo>
                  <a:lnTo>
                    <a:pt x="117220" y="175336"/>
                  </a:lnTo>
                  <a:lnTo>
                    <a:pt x="116903" y="175145"/>
                  </a:lnTo>
                  <a:close/>
                </a:path>
                <a:path w="316229" h="323215">
                  <a:moveTo>
                    <a:pt x="212932" y="174950"/>
                  </a:moveTo>
                  <a:lnTo>
                    <a:pt x="117220" y="175336"/>
                  </a:lnTo>
                  <a:lnTo>
                    <a:pt x="315193" y="175336"/>
                  </a:lnTo>
                  <a:lnTo>
                    <a:pt x="315175" y="175005"/>
                  </a:lnTo>
                  <a:lnTo>
                    <a:pt x="212932" y="1749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object 99">
              <a:extLst>
                <a:ext uri="{FF2B5EF4-FFF2-40B4-BE49-F238E27FC236}">
                  <a16:creationId xmlns:a16="http://schemas.microsoft.com/office/drawing/2014/main" id="{DC81CAF7-A9A4-40C4-860C-4AFF92E232F1}"/>
                </a:ext>
              </a:extLst>
            </p:cNvPr>
            <p:cNvSpPr/>
            <p:nvPr/>
          </p:nvSpPr>
          <p:spPr>
            <a:xfrm>
              <a:off x="2857500" y="6535070"/>
              <a:ext cx="306705" cy="323215"/>
            </a:xfrm>
            <a:custGeom>
              <a:avLst/>
              <a:gdLst/>
              <a:ahLst/>
              <a:cxnLst/>
              <a:rect l="l" t="t" r="r" b="b"/>
              <a:pathLst>
                <a:path w="306705" h="323215">
                  <a:moveTo>
                    <a:pt x="209937" y="189014"/>
                  </a:moveTo>
                  <a:lnTo>
                    <a:pt x="189450" y="189014"/>
                  </a:lnTo>
                  <a:lnTo>
                    <a:pt x="194937" y="191935"/>
                  </a:lnTo>
                  <a:lnTo>
                    <a:pt x="199776" y="200507"/>
                  </a:lnTo>
                  <a:lnTo>
                    <a:pt x="221377" y="238409"/>
                  </a:lnTo>
                  <a:lnTo>
                    <a:pt x="270139" y="322929"/>
                  </a:lnTo>
                  <a:lnTo>
                    <a:pt x="287176" y="322929"/>
                  </a:lnTo>
                  <a:lnTo>
                    <a:pt x="209937" y="189014"/>
                  </a:lnTo>
                  <a:close/>
                </a:path>
                <a:path w="306705" h="323215">
                  <a:moveTo>
                    <a:pt x="93361" y="174734"/>
                  </a:moveTo>
                  <a:lnTo>
                    <a:pt x="7510" y="174790"/>
                  </a:lnTo>
                  <a:lnTo>
                    <a:pt x="0" y="174790"/>
                  </a:lnTo>
                  <a:lnTo>
                    <a:pt x="0" y="189331"/>
                  </a:lnTo>
                  <a:lnTo>
                    <a:pt x="93877" y="189372"/>
                  </a:lnTo>
                  <a:lnTo>
                    <a:pt x="209937" y="189014"/>
                  </a:lnTo>
                  <a:lnTo>
                    <a:pt x="208670" y="186816"/>
                  </a:lnTo>
                  <a:lnTo>
                    <a:pt x="198810" y="186816"/>
                  </a:lnTo>
                  <a:lnTo>
                    <a:pt x="195229" y="186677"/>
                  </a:lnTo>
                  <a:lnTo>
                    <a:pt x="192333" y="183438"/>
                  </a:lnTo>
                  <a:lnTo>
                    <a:pt x="192308" y="179692"/>
                  </a:lnTo>
                  <a:lnTo>
                    <a:pt x="195216" y="177799"/>
                  </a:lnTo>
                  <a:lnTo>
                    <a:pt x="197532" y="175120"/>
                  </a:lnTo>
                  <a:lnTo>
                    <a:pt x="189628" y="175120"/>
                  </a:lnTo>
                  <a:lnTo>
                    <a:pt x="93361" y="174734"/>
                  </a:lnTo>
                  <a:close/>
                </a:path>
                <a:path w="306705" h="323215">
                  <a:moveTo>
                    <a:pt x="209944" y="174904"/>
                  </a:moveTo>
                  <a:lnTo>
                    <a:pt x="197718" y="174904"/>
                  </a:lnTo>
                  <a:lnTo>
                    <a:pt x="199903" y="178130"/>
                  </a:lnTo>
                  <a:lnTo>
                    <a:pt x="202608" y="180403"/>
                  </a:lnTo>
                  <a:lnTo>
                    <a:pt x="202087" y="184086"/>
                  </a:lnTo>
                  <a:lnTo>
                    <a:pt x="198810" y="186816"/>
                  </a:lnTo>
                  <a:lnTo>
                    <a:pt x="208670" y="186816"/>
                  </a:lnTo>
                  <a:lnTo>
                    <a:pt x="205872" y="181965"/>
                  </a:lnTo>
                  <a:lnTo>
                    <a:pt x="209944" y="174904"/>
                  </a:lnTo>
                  <a:close/>
                </a:path>
                <a:path w="306705" h="323215">
                  <a:moveTo>
                    <a:pt x="294162" y="0"/>
                  </a:moveTo>
                  <a:lnTo>
                    <a:pt x="291444" y="4533"/>
                  </a:lnTo>
                  <a:lnTo>
                    <a:pt x="288955" y="8521"/>
                  </a:lnTo>
                  <a:lnTo>
                    <a:pt x="221705" y="125028"/>
                  </a:lnTo>
                  <a:lnTo>
                    <a:pt x="200284" y="162623"/>
                  </a:lnTo>
                  <a:lnTo>
                    <a:pt x="195229" y="171551"/>
                  </a:lnTo>
                  <a:lnTo>
                    <a:pt x="189628" y="175120"/>
                  </a:lnTo>
                  <a:lnTo>
                    <a:pt x="197532" y="175120"/>
                  </a:lnTo>
                  <a:lnTo>
                    <a:pt x="197718" y="174904"/>
                  </a:lnTo>
                  <a:lnTo>
                    <a:pt x="209944" y="174904"/>
                  </a:lnTo>
                  <a:lnTo>
                    <a:pt x="306710" y="7137"/>
                  </a:lnTo>
                  <a:lnTo>
                    <a:pt x="29416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object 100">
              <a:extLst>
                <a:ext uri="{FF2B5EF4-FFF2-40B4-BE49-F238E27FC236}">
                  <a16:creationId xmlns:a16="http://schemas.microsoft.com/office/drawing/2014/main" id="{0D7CA3B9-F25C-485F-A27C-A500344CA623}"/>
                </a:ext>
              </a:extLst>
            </p:cNvPr>
            <p:cNvSpPr/>
            <p:nvPr/>
          </p:nvSpPr>
          <p:spPr>
            <a:xfrm>
              <a:off x="4104690"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67" y="173888"/>
                  </a:lnTo>
                  <a:lnTo>
                    <a:pt x="103987" y="171602"/>
                  </a:lnTo>
                  <a:lnTo>
                    <a:pt x="104508" y="167855"/>
                  </a:lnTo>
                  <a:lnTo>
                    <a:pt x="107772" y="165100"/>
                  </a:lnTo>
                  <a:lnTo>
                    <a:pt x="111366" y="165214"/>
                  </a:lnTo>
                  <a:lnTo>
                    <a:pt x="114274" y="168516"/>
                  </a:lnTo>
                  <a:lnTo>
                    <a:pt x="114274" y="162179"/>
                  </a:lnTo>
                  <a:lnTo>
                    <a:pt x="113322" y="162179"/>
                  </a:lnTo>
                  <a:lnTo>
                    <a:pt x="19583" y="0"/>
                  </a:lnTo>
                  <a:lnTo>
                    <a:pt x="2692" y="0"/>
                  </a:lnTo>
                  <a:lnTo>
                    <a:pt x="100723" y="169989"/>
                  </a:lnTo>
                  <a:lnTo>
                    <a:pt x="0" y="344690"/>
                  </a:lnTo>
                  <a:lnTo>
                    <a:pt x="12204" y="352158"/>
                  </a:lnTo>
                  <a:lnTo>
                    <a:pt x="14732" y="348018"/>
                  </a:lnTo>
                  <a:lnTo>
                    <a:pt x="17246" y="344068"/>
                  </a:lnTo>
                  <a:lnTo>
                    <a:pt x="62979" y="265074"/>
                  </a:lnTo>
                  <a:lnTo>
                    <a:pt x="84556" y="227545"/>
                  </a:lnTo>
                  <a:lnTo>
                    <a:pt x="105956" y="189915"/>
                  </a:lnTo>
                  <a:lnTo>
                    <a:pt x="110172" y="183857"/>
                  </a:lnTo>
                  <a:lnTo>
                    <a:pt x="115023" y="179870"/>
                  </a:lnTo>
                  <a:lnTo>
                    <a:pt x="120904" y="177698"/>
                  </a:lnTo>
                  <a:lnTo>
                    <a:pt x="127025" y="177190"/>
                  </a:lnTo>
                  <a:lnTo>
                    <a:pt x="128231" y="177088"/>
                  </a:lnTo>
                  <a:lnTo>
                    <a:pt x="213423" y="177431"/>
                  </a:lnTo>
                  <a:lnTo>
                    <a:pt x="315125" y="177355"/>
                  </a:lnTo>
                  <a:lnTo>
                    <a:pt x="315125" y="177088"/>
                  </a:lnTo>
                  <a:lnTo>
                    <a:pt x="315125" y="165100"/>
                  </a:lnTo>
                  <a:lnTo>
                    <a:pt x="315125" y="162179"/>
                  </a:lnTo>
                  <a:close/>
                </a:path>
                <a:path w="363854" h="603250">
                  <a:moveTo>
                    <a:pt x="363550" y="246164"/>
                  </a:moveTo>
                  <a:lnTo>
                    <a:pt x="351193" y="238912"/>
                  </a:lnTo>
                  <a:lnTo>
                    <a:pt x="348576" y="243205"/>
                  </a:lnTo>
                  <a:lnTo>
                    <a:pt x="346049" y="247167"/>
                  </a:lnTo>
                  <a:lnTo>
                    <a:pt x="301320" y="324269"/>
                  </a:lnTo>
                  <a:lnTo>
                    <a:pt x="280301" y="360883"/>
                  </a:lnTo>
                  <a:lnTo>
                    <a:pt x="259626" y="397687"/>
                  </a:lnTo>
                  <a:lnTo>
                    <a:pt x="259384" y="398043"/>
                  </a:lnTo>
                  <a:lnTo>
                    <a:pt x="259384" y="419188"/>
                  </a:lnTo>
                  <a:lnTo>
                    <a:pt x="258851" y="422833"/>
                  </a:lnTo>
                  <a:lnTo>
                    <a:pt x="255663" y="425589"/>
                  </a:lnTo>
                  <a:lnTo>
                    <a:pt x="253860" y="425488"/>
                  </a:lnTo>
                  <a:lnTo>
                    <a:pt x="252133" y="425424"/>
                  </a:lnTo>
                  <a:lnTo>
                    <a:pt x="249326" y="422236"/>
                  </a:lnTo>
                  <a:lnTo>
                    <a:pt x="249262" y="418528"/>
                  </a:lnTo>
                  <a:lnTo>
                    <a:pt x="252120" y="416648"/>
                  </a:lnTo>
                  <a:lnTo>
                    <a:pt x="254431" y="413956"/>
                  </a:lnTo>
                  <a:lnTo>
                    <a:pt x="254584" y="413778"/>
                  </a:lnTo>
                  <a:lnTo>
                    <a:pt x="256730" y="416966"/>
                  </a:lnTo>
                  <a:lnTo>
                    <a:pt x="259384" y="419188"/>
                  </a:lnTo>
                  <a:lnTo>
                    <a:pt x="259384" y="398043"/>
                  </a:lnTo>
                  <a:lnTo>
                    <a:pt x="254088" y="405638"/>
                  </a:lnTo>
                  <a:lnTo>
                    <a:pt x="247738" y="410679"/>
                  </a:lnTo>
                  <a:lnTo>
                    <a:pt x="240093" y="413308"/>
                  </a:lnTo>
                  <a:lnTo>
                    <a:pt x="230682" y="413956"/>
                  </a:lnTo>
                  <a:lnTo>
                    <a:pt x="159715" y="413473"/>
                  </a:lnTo>
                  <a:lnTo>
                    <a:pt x="50596" y="414007"/>
                  </a:lnTo>
                  <a:lnTo>
                    <a:pt x="49390" y="414947"/>
                  </a:lnTo>
                  <a:lnTo>
                    <a:pt x="48183" y="415480"/>
                  </a:lnTo>
                  <a:lnTo>
                    <a:pt x="48183" y="428078"/>
                  </a:lnTo>
                  <a:lnTo>
                    <a:pt x="149707" y="428155"/>
                  </a:lnTo>
                  <a:lnTo>
                    <a:pt x="236804" y="427837"/>
                  </a:lnTo>
                  <a:lnTo>
                    <a:pt x="243001" y="428396"/>
                  </a:lnTo>
                  <a:lnTo>
                    <a:pt x="248843" y="430682"/>
                  </a:lnTo>
                  <a:lnTo>
                    <a:pt x="253568" y="434771"/>
                  </a:lnTo>
                  <a:lnTo>
                    <a:pt x="257683" y="440766"/>
                  </a:lnTo>
                  <a:lnTo>
                    <a:pt x="278028" y="476554"/>
                  </a:lnTo>
                  <a:lnTo>
                    <a:pt x="343509" y="589991"/>
                  </a:lnTo>
                  <a:lnTo>
                    <a:pt x="347332" y="596455"/>
                  </a:lnTo>
                  <a:lnTo>
                    <a:pt x="351231" y="603110"/>
                  </a:lnTo>
                  <a:lnTo>
                    <a:pt x="363334" y="594918"/>
                  </a:lnTo>
                  <a:lnTo>
                    <a:pt x="266915" y="427723"/>
                  </a:lnTo>
                  <a:lnTo>
                    <a:pt x="265684" y="425589"/>
                  </a:lnTo>
                  <a:lnTo>
                    <a:pt x="262864" y="420700"/>
                  </a:lnTo>
                  <a:lnTo>
                    <a:pt x="266865" y="413778"/>
                  </a:lnTo>
                  <a:lnTo>
                    <a:pt x="363550"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object 101">
              <a:extLst>
                <a:ext uri="{FF2B5EF4-FFF2-40B4-BE49-F238E27FC236}">
                  <a16:creationId xmlns:a16="http://schemas.microsoft.com/office/drawing/2014/main" id="{C7E0B640-E3C6-4E5B-A764-BDBE102FF326}"/>
                </a:ext>
              </a:extLst>
            </p:cNvPr>
            <p:cNvSpPr/>
            <p:nvPr/>
          </p:nvSpPr>
          <p:spPr>
            <a:xfrm>
              <a:off x="4539326" y="6284230"/>
              <a:ext cx="316230" cy="364490"/>
            </a:xfrm>
            <a:custGeom>
              <a:avLst/>
              <a:gdLst/>
              <a:ahLst/>
              <a:cxnLst/>
              <a:rect l="l" t="t" r="r" b="b"/>
              <a:pathLst>
                <a:path w="316229" h="364490">
                  <a:moveTo>
                    <a:pt x="12522" y="0"/>
                  </a:moveTo>
                  <a:lnTo>
                    <a:pt x="0" y="7607"/>
                  </a:lnTo>
                  <a:lnTo>
                    <a:pt x="100634" y="182067"/>
                  </a:lnTo>
                  <a:lnTo>
                    <a:pt x="114"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30" y="184213"/>
                  </a:lnTo>
                  <a:lnTo>
                    <a:pt x="104457" y="180530"/>
                  </a:lnTo>
                  <a:lnTo>
                    <a:pt x="107226" y="177418"/>
                  </a:lnTo>
                  <a:lnTo>
                    <a:pt x="110705" y="177114"/>
                  </a:lnTo>
                  <a:lnTo>
                    <a:pt x="315094" y="177114"/>
                  </a:lnTo>
                  <a:lnTo>
                    <a:pt x="314989" y="175272"/>
                  </a:lnTo>
                  <a:lnTo>
                    <a:pt x="117259" y="175272"/>
                  </a:lnTo>
                  <a:lnTo>
                    <a:pt x="111671" y="172338"/>
                  </a:lnTo>
                  <a:lnTo>
                    <a:pt x="106807" y="163728"/>
                  </a:lnTo>
                  <a:lnTo>
                    <a:pt x="86448" y="127965"/>
                  </a:lnTo>
                  <a:lnTo>
                    <a:pt x="20726" y="14109"/>
                  </a:lnTo>
                  <a:lnTo>
                    <a:pt x="16700" y="7213"/>
                  </a:lnTo>
                  <a:lnTo>
                    <a:pt x="12522" y="0"/>
                  </a:lnTo>
                  <a:close/>
                </a:path>
                <a:path w="316229" h="364490">
                  <a:moveTo>
                    <a:pt x="312096" y="189077"/>
                  </a:moveTo>
                  <a:lnTo>
                    <a:pt x="129590" y="189077"/>
                  </a:lnTo>
                  <a:lnTo>
                    <a:pt x="219013" y="189501"/>
                  </a:lnTo>
                  <a:lnTo>
                    <a:pt x="310692" y="189382"/>
                  </a:lnTo>
                  <a:lnTo>
                    <a:pt x="312096" y="189077"/>
                  </a:lnTo>
                  <a:close/>
                </a:path>
                <a:path w="316229" h="364490">
                  <a:moveTo>
                    <a:pt x="315094" y="177114"/>
                  </a:moveTo>
                  <a:lnTo>
                    <a:pt x="110705" y="177114"/>
                  </a:lnTo>
                  <a:lnTo>
                    <a:pt x="113944" y="179946"/>
                  </a:lnTo>
                  <a:lnTo>
                    <a:pt x="114439" y="183591"/>
                  </a:lnTo>
                  <a:lnTo>
                    <a:pt x="111823" y="185800"/>
                  </a:lnTo>
                  <a:lnTo>
                    <a:pt x="109728" y="188937"/>
                  </a:lnTo>
                  <a:lnTo>
                    <a:pt x="312739" y="188937"/>
                  </a:lnTo>
                  <a:lnTo>
                    <a:pt x="312915" y="188899"/>
                  </a:lnTo>
                  <a:lnTo>
                    <a:pt x="315747" y="188569"/>
                  </a:lnTo>
                  <a:lnTo>
                    <a:pt x="315094" y="177114"/>
                  </a:lnTo>
                  <a:close/>
                </a:path>
                <a:path w="316229" h="364490">
                  <a:moveTo>
                    <a:pt x="212105" y="174936"/>
                  </a:moveTo>
                  <a:lnTo>
                    <a:pt x="117259" y="175272"/>
                  </a:lnTo>
                  <a:lnTo>
                    <a:pt x="314989" y="175272"/>
                  </a:lnTo>
                  <a:lnTo>
                    <a:pt x="314972" y="174980"/>
                  </a:lnTo>
                  <a:lnTo>
                    <a:pt x="212105"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object 102">
              <a:extLst>
                <a:ext uri="{FF2B5EF4-FFF2-40B4-BE49-F238E27FC236}">
                  <a16:creationId xmlns:a16="http://schemas.microsoft.com/office/drawing/2014/main" id="{9288FB12-9D22-4D23-A312-A8EAEE5EB103}"/>
                </a:ext>
              </a:extLst>
            </p:cNvPr>
            <p:cNvSpPr/>
            <p:nvPr/>
          </p:nvSpPr>
          <p:spPr>
            <a:xfrm>
              <a:off x="5022392" y="6284634"/>
              <a:ext cx="315595" cy="364490"/>
            </a:xfrm>
            <a:custGeom>
              <a:avLst/>
              <a:gdLst/>
              <a:ahLst/>
              <a:cxnLst/>
              <a:rect l="l" t="t" r="r" b="b"/>
              <a:pathLst>
                <a:path w="315595" h="364490">
                  <a:moveTo>
                    <a:pt x="218562" y="188645"/>
                  </a:moveTo>
                  <a:lnTo>
                    <a:pt x="198056" y="188645"/>
                  </a:lnTo>
                  <a:lnTo>
                    <a:pt x="203784" y="191922"/>
                  </a:lnTo>
                  <a:lnTo>
                    <a:pt x="208851" y="200875"/>
                  </a:lnTo>
                  <a:lnTo>
                    <a:pt x="230281" y="238493"/>
                  </a:lnTo>
                  <a:lnTo>
                    <a:pt x="297713" y="355345"/>
                  </a:lnTo>
                  <a:lnTo>
                    <a:pt x="300418" y="359613"/>
                  </a:lnTo>
                  <a:lnTo>
                    <a:pt x="303047" y="363943"/>
                  </a:lnTo>
                  <a:lnTo>
                    <a:pt x="315125" y="356082"/>
                  </a:lnTo>
                  <a:lnTo>
                    <a:pt x="218562" y="188645"/>
                  </a:lnTo>
                  <a:close/>
                </a:path>
                <a:path w="315595" h="364490">
                  <a:moveTo>
                    <a:pt x="102400" y="174515"/>
                  </a:moveTo>
                  <a:lnTo>
                    <a:pt x="17233" y="174574"/>
                  </a:lnTo>
                  <a:lnTo>
                    <a:pt x="0" y="174574"/>
                  </a:lnTo>
                  <a:lnTo>
                    <a:pt x="0" y="189039"/>
                  </a:lnTo>
                  <a:lnTo>
                    <a:pt x="101831" y="189077"/>
                  </a:lnTo>
                  <a:lnTo>
                    <a:pt x="218562" y="188645"/>
                  </a:lnTo>
                  <a:lnTo>
                    <a:pt x="217346" y="186537"/>
                  </a:lnTo>
                  <a:lnTo>
                    <a:pt x="207302" y="186537"/>
                  </a:lnTo>
                  <a:lnTo>
                    <a:pt x="203796" y="186359"/>
                  </a:lnTo>
                  <a:lnTo>
                    <a:pt x="200977" y="183146"/>
                  </a:lnTo>
                  <a:lnTo>
                    <a:pt x="200939" y="179451"/>
                  </a:lnTo>
                  <a:lnTo>
                    <a:pt x="203822" y="177584"/>
                  </a:lnTo>
                  <a:lnTo>
                    <a:pt x="206109" y="174929"/>
                  </a:lnTo>
                  <a:lnTo>
                    <a:pt x="197904" y="174929"/>
                  </a:lnTo>
                  <a:lnTo>
                    <a:pt x="102400" y="174515"/>
                  </a:lnTo>
                  <a:close/>
                </a:path>
                <a:path w="315595" h="364490">
                  <a:moveTo>
                    <a:pt x="218540" y="174739"/>
                  </a:moveTo>
                  <a:lnTo>
                    <a:pt x="206273" y="174739"/>
                  </a:lnTo>
                  <a:lnTo>
                    <a:pt x="208406" y="177927"/>
                  </a:lnTo>
                  <a:lnTo>
                    <a:pt x="211048" y="180162"/>
                  </a:lnTo>
                  <a:lnTo>
                    <a:pt x="210515" y="183807"/>
                  </a:lnTo>
                  <a:lnTo>
                    <a:pt x="207302" y="186537"/>
                  </a:lnTo>
                  <a:lnTo>
                    <a:pt x="217346" y="186537"/>
                  </a:lnTo>
                  <a:lnTo>
                    <a:pt x="214541" y="181673"/>
                  </a:lnTo>
                  <a:lnTo>
                    <a:pt x="218540" y="174739"/>
                  </a:lnTo>
                  <a:close/>
                </a:path>
                <a:path w="315595" h="364490">
                  <a:moveTo>
                    <a:pt x="302729" y="0"/>
                  </a:moveTo>
                  <a:lnTo>
                    <a:pt x="300227" y="4127"/>
                  </a:lnTo>
                  <a:lnTo>
                    <a:pt x="297980" y="7708"/>
                  </a:lnTo>
                  <a:lnTo>
                    <a:pt x="230392" y="124734"/>
                  </a:lnTo>
                  <a:lnTo>
                    <a:pt x="203695" y="171589"/>
                  </a:lnTo>
                  <a:lnTo>
                    <a:pt x="197904" y="174929"/>
                  </a:lnTo>
                  <a:lnTo>
                    <a:pt x="206109" y="174929"/>
                  </a:lnTo>
                  <a:lnTo>
                    <a:pt x="206273" y="174739"/>
                  </a:lnTo>
                  <a:lnTo>
                    <a:pt x="218540" y="174739"/>
                  </a:lnTo>
                  <a:lnTo>
                    <a:pt x="315188" y="7175"/>
                  </a:lnTo>
                  <a:lnTo>
                    <a:pt x="3027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object 103">
              <a:extLst>
                <a:ext uri="{FF2B5EF4-FFF2-40B4-BE49-F238E27FC236}">
                  <a16:creationId xmlns:a16="http://schemas.microsoft.com/office/drawing/2014/main" id="{43622A1F-70F9-454A-B789-9D61922A4F57}"/>
                </a:ext>
              </a:extLst>
            </p:cNvPr>
            <p:cNvSpPr/>
            <p:nvPr/>
          </p:nvSpPr>
          <p:spPr>
            <a:xfrm>
              <a:off x="5891923" y="6284362"/>
              <a:ext cx="315595" cy="364490"/>
            </a:xfrm>
            <a:custGeom>
              <a:avLst/>
              <a:gdLst/>
              <a:ahLst/>
              <a:cxnLst/>
              <a:rect l="l" t="t" r="r" b="b"/>
              <a:pathLst>
                <a:path w="315595" h="364490">
                  <a:moveTo>
                    <a:pt x="218456" y="189014"/>
                  </a:moveTo>
                  <a:lnTo>
                    <a:pt x="186613" y="189014"/>
                  </a:lnTo>
                  <a:lnTo>
                    <a:pt x="193893" y="189549"/>
                  </a:lnTo>
                  <a:lnTo>
                    <a:pt x="199834" y="191562"/>
                  </a:lnTo>
                  <a:lnTo>
                    <a:pt x="204766" y="195434"/>
                  </a:lnTo>
                  <a:lnTo>
                    <a:pt x="209016" y="201548"/>
                  </a:lnTo>
                  <a:lnTo>
                    <a:pt x="221425" y="223865"/>
                  </a:lnTo>
                  <a:lnTo>
                    <a:pt x="234129" y="246025"/>
                  </a:lnTo>
                  <a:lnTo>
                    <a:pt x="302640" y="364299"/>
                  </a:lnTo>
                  <a:lnTo>
                    <a:pt x="314883" y="356196"/>
                  </a:lnTo>
                  <a:lnTo>
                    <a:pt x="218456" y="189014"/>
                  </a:lnTo>
                  <a:close/>
                </a:path>
                <a:path w="315595" h="364490">
                  <a:moveTo>
                    <a:pt x="101766" y="174769"/>
                  </a:moveTo>
                  <a:lnTo>
                    <a:pt x="16598" y="174853"/>
                  </a:lnTo>
                  <a:lnTo>
                    <a:pt x="0" y="174853"/>
                  </a:lnTo>
                  <a:lnTo>
                    <a:pt x="0" y="189318"/>
                  </a:lnTo>
                  <a:lnTo>
                    <a:pt x="101439" y="189361"/>
                  </a:lnTo>
                  <a:lnTo>
                    <a:pt x="218456" y="189014"/>
                  </a:lnTo>
                  <a:lnTo>
                    <a:pt x="217174" y="186791"/>
                  </a:lnTo>
                  <a:lnTo>
                    <a:pt x="207873" y="186791"/>
                  </a:lnTo>
                  <a:lnTo>
                    <a:pt x="204127" y="186677"/>
                  </a:lnTo>
                  <a:lnTo>
                    <a:pt x="202323" y="183857"/>
                  </a:lnTo>
                  <a:lnTo>
                    <a:pt x="200456" y="182244"/>
                  </a:lnTo>
                  <a:lnTo>
                    <a:pt x="202095" y="180390"/>
                  </a:lnTo>
                  <a:lnTo>
                    <a:pt x="203555" y="177304"/>
                  </a:lnTo>
                  <a:lnTo>
                    <a:pt x="207251" y="176783"/>
                  </a:lnTo>
                  <a:lnTo>
                    <a:pt x="217350" y="176783"/>
                  </a:lnTo>
                  <a:lnTo>
                    <a:pt x="218303" y="175132"/>
                  </a:lnTo>
                  <a:lnTo>
                    <a:pt x="186943" y="175132"/>
                  </a:lnTo>
                  <a:lnTo>
                    <a:pt x="101766" y="174769"/>
                  </a:lnTo>
                  <a:close/>
                </a:path>
                <a:path w="315595" h="364490">
                  <a:moveTo>
                    <a:pt x="217350" y="176783"/>
                  </a:moveTo>
                  <a:lnTo>
                    <a:pt x="207251" y="176783"/>
                  </a:lnTo>
                  <a:lnTo>
                    <a:pt x="209473" y="179400"/>
                  </a:lnTo>
                  <a:lnTo>
                    <a:pt x="212750" y="181559"/>
                  </a:lnTo>
                  <a:lnTo>
                    <a:pt x="209791" y="183984"/>
                  </a:lnTo>
                  <a:lnTo>
                    <a:pt x="207873" y="186791"/>
                  </a:lnTo>
                  <a:lnTo>
                    <a:pt x="217174" y="186791"/>
                  </a:lnTo>
                  <a:lnTo>
                    <a:pt x="214375" y="181940"/>
                  </a:lnTo>
                  <a:lnTo>
                    <a:pt x="217350" y="176783"/>
                  </a:lnTo>
                  <a:close/>
                </a:path>
                <a:path w="315595" h="364490">
                  <a:moveTo>
                    <a:pt x="302653" y="0"/>
                  </a:moveTo>
                  <a:lnTo>
                    <a:pt x="300050" y="4343"/>
                  </a:lnTo>
                  <a:lnTo>
                    <a:pt x="298041" y="7569"/>
                  </a:lnTo>
                  <a:lnTo>
                    <a:pt x="230693" y="124170"/>
                  </a:lnTo>
                  <a:lnTo>
                    <a:pt x="209105" y="162090"/>
                  </a:lnTo>
                  <a:lnTo>
                    <a:pt x="186943" y="175132"/>
                  </a:lnTo>
                  <a:lnTo>
                    <a:pt x="218303" y="175132"/>
                  </a:lnTo>
                  <a:lnTo>
                    <a:pt x="314972" y="7569"/>
                  </a:lnTo>
                  <a:lnTo>
                    <a:pt x="302653"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object 104">
              <a:extLst>
                <a:ext uri="{FF2B5EF4-FFF2-40B4-BE49-F238E27FC236}">
                  <a16:creationId xmlns:a16="http://schemas.microsoft.com/office/drawing/2014/main" id="{E0A2ACC3-6C0A-4E4A-934F-DB6FF190A799}"/>
                </a:ext>
              </a:extLst>
            </p:cNvPr>
            <p:cNvSpPr/>
            <p:nvPr/>
          </p:nvSpPr>
          <p:spPr>
            <a:xfrm>
              <a:off x="3283496" y="6284508"/>
              <a:ext cx="315595" cy="364490"/>
            </a:xfrm>
            <a:custGeom>
              <a:avLst/>
              <a:gdLst/>
              <a:ahLst/>
              <a:cxnLst/>
              <a:rect l="l" t="t" r="r" b="b"/>
              <a:pathLst>
                <a:path w="315595" h="364490">
                  <a:moveTo>
                    <a:pt x="218744" y="188810"/>
                  </a:moveTo>
                  <a:lnTo>
                    <a:pt x="187413" y="188810"/>
                  </a:lnTo>
                  <a:lnTo>
                    <a:pt x="194826" y="189477"/>
                  </a:lnTo>
                  <a:lnTo>
                    <a:pt x="200658" y="191769"/>
                  </a:lnTo>
                  <a:lnTo>
                    <a:pt x="205392" y="195843"/>
                  </a:lnTo>
                  <a:lnTo>
                    <a:pt x="209511" y="201853"/>
                  </a:lnTo>
                  <a:lnTo>
                    <a:pt x="230028" y="237937"/>
                  </a:lnTo>
                  <a:lnTo>
                    <a:pt x="250718" y="273924"/>
                  </a:lnTo>
                  <a:lnTo>
                    <a:pt x="292277" y="345795"/>
                  </a:lnTo>
                  <a:lnTo>
                    <a:pt x="295783" y="351904"/>
                  </a:lnTo>
                  <a:lnTo>
                    <a:pt x="299427" y="357924"/>
                  </a:lnTo>
                  <a:lnTo>
                    <a:pt x="303110" y="364159"/>
                  </a:lnTo>
                  <a:lnTo>
                    <a:pt x="315175" y="356006"/>
                  </a:lnTo>
                  <a:lnTo>
                    <a:pt x="218744" y="188810"/>
                  </a:lnTo>
                  <a:close/>
                </a:path>
                <a:path w="315595" h="364490">
                  <a:moveTo>
                    <a:pt x="127849" y="174550"/>
                  </a:moveTo>
                  <a:lnTo>
                    <a:pt x="3644" y="175056"/>
                  </a:lnTo>
                  <a:lnTo>
                    <a:pt x="2438" y="175056"/>
                  </a:lnTo>
                  <a:lnTo>
                    <a:pt x="1219" y="176034"/>
                  </a:lnTo>
                  <a:lnTo>
                    <a:pt x="0" y="176555"/>
                  </a:lnTo>
                  <a:lnTo>
                    <a:pt x="0" y="189166"/>
                  </a:lnTo>
                  <a:lnTo>
                    <a:pt x="101531" y="189231"/>
                  </a:lnTo>
                  <a:lnTo>
                    <a:pt x="218744" y="188810"/>
                  </a:lnTo>
                  <a:lnTo>
                    <a:pt x="217623" y="186867"/>
                  </a:lnTo>
                  <a:lnTo>
                    <a:pt x="207556" y="186867"/>
                  </a:lnTo>
                  <a:lnTo>
                    <a:pt x="203873" y="186334"/>
                  </a:lnTo>
                  <a:lnTo>
                    <a:pt x="202412" y="183273"/>
                  </a:lnTo>
                  <a:lnTo>
                    <a:pt x="200787" y="181432"/>
                  </a:lnTo>
                  <a:lnTo>
                    <a:pt x="202641" y="179793"/>
                  </a:lnTo>
                  <a:lnTo>
                    <a:pt x="204495" y="176923"/>
                  </a:lnTo>
                  <a:lnTo>
                    <a:pt x="206375" y="176910"/>
                  </a:lnTo>
                  <a:lnTo>
                    <a:pt x="208241" y="176872"/>
                  </a:lnTo>
                  <a:lnTo>
                    <a:pt x="217528" y="176872"/>
                  </a:lnTo>
                  <a:lnTo>
                    <a:pt x="218612" y="174993"/>
                  </a:lnTo>
                  <a:lnTo>
                    <a:pt x="183908" y="174993"/>
                  </a:lnTo>
                  <a:lnTo>
                    <a:pt x="155881" y="174614"/>
                  </a:lnTo>
                  <a:lnTo>
                    <a:pt x="127849" y="174550"/>
                  </a:lnTo>
                  <a:close/>
                </a:path>
                <a:path w="315595" h="364490">
                  <a:moveTo>
                    <a:pt x="217528" y="176872"/>
                  </a:moveTo>
                  <a:lnTo>
                    <a:pt x="208241" y="176872"/>
                  </a:lnTo>
                  <a:lnTo>
                    <a:pt x="210108" y="179730"/>
                  </a:lnTo>
                  <a:lnTo>
                    <a:pt x="213029" y="182206"/>
                  </a:lnTo>
                  <a:lnTo>
                    <a:pt x="209804" y="184302"/>
                  </a:lnTo>
                  <a:lnTo>
                    <a:pt x="207556" y="186867"/>
                  </a:lnTo>
                  <a:lnTo>
                    <a:pt x="217623" y="186867"/>
                  </a:lnTo>
                  <a:lnTo>
                    <a:pt x="214693" y="181787"/>
                  </a:lnTo>
                  <a:lnTo>
                    <a:pt x="217528" y="176872"/>
                  </a:lnTo>
                  <a:close/>
                </a:path>
                <a:path w="315595" h="364490">
                  <a:moveTo>
                    <a:pt x="303021" y="0"/>
                  </a:moveTo>
                  <a:lnTo>
                    <a:pt x="300393" y="4305"/>
                  </a:lnTo>
                  <a:lnTo>
                    <a:pt x="297865" y="8267"/>
                  </a:lnTo>
                  <a:lnTo>
                    <a:pt x="252823" y="85993"/>
                  </a:lnTo>
                  <a:lnTo>
                    <a:pt x="231612" y="122906"/>
                  </a:lnTo>
                  <a:lnTo>
                    <a:pt x="210680" y="159981"/>
                  </a:lnTo>
                  <a:lnTo>
                    <a:pt x="205554" y="167279"/>
                  </a:lnTo>
                  <a:lnTo>
                    <a:pt x="199656" y="171959"/>
                  </a:lnTo>
                  <a:lnTo>
                    <a:pt x="192578" y="174403"/>
                  </a:lnTo>
                  <a:lnTo>
                    <a:pt x="183908" y="174993"/>
                  </a:lnTo>
                  <a:lnTo>
                    <a:pt x="218612" y="174993"/>
                  </a:lnTo>
                  <a:lnTo>
                    <a:pt x="315366" y="7251"/>
                  </a:lnTo>
                  <a:lnTo>
                    <a:pt x="30302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object 105">
              <a:extLst>
                <a:ext uri="{FF2B5EF4-FFF2-40B4-BE49-F238E27FC236}">
                  <a16:creationId xmlns:a16="http://schemas.microsoft.com/office/drawing/2014/main" id="{C578B0C3-1A40-4A4B-AD99-5ADDD54E636C}"/>
                </a:ext>
              </a:extLst>
            </p:cNvPr>
            <p:cNvSpPr/>
            <p:nvPr/>
          </p:nvSpPr>
          <p:spPr>
            <a:xfrm>
              <a:off x="3670042"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76" y="274521"/>
                  </a:lnTo>
                  <a:lnTo>
                    <a:pt x="84879" y="238837"/>
                  </a:lnTo>
                  <a:lnTo>
                    <a:pt x="105168" y="203034"/>
                  </a:lnTo>
                  <a:lnTo>
                    <a:pt x="109778" y="196421"/>
                  </a:lnTo>
                  <a:lnTo>
                    <a:pt x="115098" y="192084"/>
                  </a:lnTo>
                  <a:lnTo>
                    <a:pt x="121568" y="189733"/>
                  </a:lnTo>
                  <a:lnTo>
                    <a:pt x="129628" y="189077"/>
                  </a:lnTo>
                  <a:lnTo>
                    <a:pt x="312085" y="189077"/>
                  </a:lnTo>
                  <a:lnTo>
                    <a:pt x="312940" y="188887"/>
                  </a:lnTo>
                  <a:lnTo>
                    <a:pt x="315696" y="188544"/>
                  </a:lnTo>
                  <a:lnTo>
                    <a:pt x="315592" y="186918"/>
                  </a:lnTo>
                  <a:lnTo>
                    <a:pt x="111391" y="186918"/>
                  </a:lnTo>
                  <a:lnTo>
                    <a:pt x="107657" y="186816"/>
                  </a:lnTo>
                  <a:lnTo>
                    <a:pt x="105816" y="184010"/>
                  </a:lnTo>
                  <a:lnTo>
                    <a:pt x="103962" y="182397"/>
                  </a:lnTo>
                  <a:lnTo>
                    <a:pt x="105600" y="180555"/>
                  </a:lnTo>
                  <a:lnTo>
                    <a:pt x="107073" y="177520"/>
                  </a:lnTo>
                  <a:lnTo>
                    <a:pt x="110743"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60" y="189501"/>
                  </a:lnTo>
                  <a:lnTo>
                    <a:pt x="310718" y="189382"/>
                  </a:lnTo>
                  <a:lnTo>
                    <a:pt x="312085" y="189077"/>
                  </a:lnTo>
                  <a:close/>
                </a:path>
                <a:path w="316229" h="364490">
                  <a:moveTo>
                    <a:pt x="314939" y="176923"/>
                  </a:moveTo>
                  <a:lnTo>
                    <a:pt x="110743" y="176923"/>
                  </a:lnTo>
                  <a:lnTo>
                    <a:pt x="113004" y="179539"/>
                  </a:lnTo>
                  <a:lnTo>
                    <a:pt x="116230" y="181673"/>
                  </a:lnTo>
                  <a:lnTo>
                    <a:pt x="113296" y="184124"/>
                  </a:lnTo>
                  <a:lnTo>
                    <a:pt x="111391" y="186918"/>
                  </a:lnTo>
                  <a:lnTo>
                    <a:pt x="315592"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object 106">
              <a:extLst>
                <a:ext uri="{FF2B5EF4-FFF2-40B4-BE49-F238E27FC236}">
                  <a16:creationId xmlns:a16="http://schemas.microsoft.com/office/drawing/2014/main" id="{92333F01-B564-4DF6-BA88-872402EE43D5}"/>
                </a:ext>
              </a:extLst>
            </p:cNvPr>
            <p:cNvSpPr/>
            <p:nvPr/>
          </p:nvSpPr>
          <p:spPr>
            <a:xfrm>
              <a:off x="5408754" y="6284471"/>
              <a:ext cx="315595" cy="364490"/>
            </a:xfrm>
            <a:custGeom>
              <a:avLst/>
              <a:gdLst/>
              <a:ahLst/>
              <a:cxnLst/>
              <a:rect l="l" t="t" r="r" b="b"/>
              <a:pathLst>
                <a:path w="315595" h="364490">
                  <a:moveTo>
                    <a:pt x="11988" y="0"/>
                  </a:moveTo>
                  <a:lnTo>
                    <a:pt x="0" y="7492"/>
                  </a:lnTo>
                  <a:lnTo>
                    <a:pt x="100596" y="181825"/>
                  </a:lnTo>
                  <a:lnTo>
                    <a:pt x="76" y="356146"/>
                  </a:lnTo>
                  <a:lnTo>
                    <a:pt x="12077" y="364147"/>
                  </a:lnTo>
                  <a:lnTo>
                    <a:pt x="14516" y="360108"/>
                  </a:lnTo>
                  <a:lnTo>
                    <a:pt x="16535" y="356933"/>
                  </a:lnTo>
                  <a:lnTo>
                    <a:pt x="18402" y="353669"/>
                  </a:lnTo>
                  <a:lnTo>
                    <a:pt x="85499" y="237547"/>
                  </a:lnTo>
                  <a:lnTo>
                    <a:pt x="111760" y="191706"/>
                  </a:lnTo>
                  <a:lnTo>
                    <a:pt x="116281" y="188760"/>
                  </a:lnTo>
                  <a:lnTo>
                    <a:pt x="312280" y="188760"/>
                  </a:lnTo>
                  <a:lnTo>
                    <a:pt x="312442" y="188709"/>
                  </a:lnTo>
                  <a:lnTo>
                    <a:pt x="109689" y="188709"/>
                  </a:lnTo>
                  <a:lnTo>
                    <a:pt x="107187" y="185864"/>
                  </a:lnTo>
                  <a:lnTo>
                    <a:pt x="104279" y="183984"/>
                  </a:lnTo>
                  <a:lnTo>
                    <a:pt x="104406" y="180289"/>
                  </a:lnTo>
                  <a:lnTo>
                    <a:pt x="107149" y="177190"/>
                  </a:lnTo>
                  <a:lnTo>
                    <a:pt x="110655" y="176860"/>
                  </a:lnTo>
                  <a:lnTo>
                    <a:pt x="315226" y="176860"/>
                  </a:lnTo>
                  <a:lnTo>
                    <a:pt x="315226" y="175094"/>
                  </a:lnTo>
                  <a:lnTo>
                    <a:pt x="117360" y="175094"/>
                  </a:lnTo>
                  <a:lnTo>
                    <a:pt x="111531" y="171957"/>
                  </a:lnTo>
                  <a:lnTo>
                    <a:pt x="106438" y="162953"/>
                  </a:lnTo>
                  <a:lnTo>
                    <a:pt x="84642" y="124737"/>
                  </a:lnTo>
                  <a:lnTo>
                    <a:pt x="16573" y="6870"/>
                  </a:lnTo>
                  <a:lnTo>
                    <a:pt x="14211" y="3467"/>
                  </a:lnTo>
                  <a:lnTo>
                    <a:pt x="11988" y="0"/>
                  </a:lnTo>
                  <a:close/>
                </a:path>
                <a:path w="315595" h="364490">
                  <a:moveTo>
                    <a:pt x="312280" y="188760"/>
                  </a:moveTo>
                  <a:lnTo>
                    <a:pt x="116281" y="188760"/>
                  </a:lnTo>
                  <a:lnTo>
                    <a:pt x="139361" y="189221"/>
                  </a:lnTo>
                  <a:lnTo>
                    <a:pt x="154268" y="189253"/>
                  </a:lnTo>
                  <a:lnTo>
                    <a:pt x="311188" y="189102"/>
                  </a:lnTo>
                  <a:lnTo>
                    <a:pt x="312280" y="188760"/>
                  </a:lnTo>
                  <a:close/>
                </a:path>
                <a:path w="315595" h="364490">
                  <a:moveTo>
                    <a:pt x="315226" y="176860"/>
                  </a:moveTo>
                  <a:lnTo>
                    <a:pt x="110655" y="176860"/>
                  </a:lnTo>
                  <a:lnTo>
                    <a:pt x="113855" y="179679"/>
                  </a:lnTo>
                  <a:lnTo>
                    <a:pt x="114401" y="183324"/>
                  </a:lnTo>
                  <a:lnTo>
                    <a:pt x="111785" y="185547"/>
                  </a:lnTo>
                  <a:lnTo>
                    <a:pt x="109689" y="188709"/>
                  </a:lnTo>
                  <a:lnTo>
                    <a:pt x="312442" y="188709"/>
                  </a:lnTo>
                  <a:lnTo>
                    <a:pt x="313372" y="188417"/>
                  </a:lnTo>
                  <a:lnTo>
                    <a:pt x="315226" y="188099"/>
                  </a:lnTo>
                  <a:lnTo>
                    <a:pt x="315226" y="176860"/>
                  </a:lnTo>
                  <a:close/>
                </a:path>
                <a:path w="315595" h="364490">
                  <a:moveTo>
                    <a:pt x="213558" y="174683"/>
                  </a:moveTo>
                  <a:lnTo>
                    <a:pt x="117360" y="175094"/>
                  </a:lnTo>
                  <a:lnTo>
                    <a:pt x="315226" y="175094"/>
                  </a:lnTo>
                  <a:lnTo>
                    <a:pt x="315226" y="174751"/>
                  </a:lnTo>
                  <a:lnTo>
                    <a:pt x="213558" y="1746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9"/>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Agenda</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0" y="1203325"/>
            <a:ext cx="9912095" cy="4518025"/>
          </a:xfrm>
          <a:prstGeom prst="rect">
            <a:avLst/>
          </a:prstGeom>
        </p:spPr>
        <p:txBody>
          <a:bodyPr/>
          <a:lstStyle>
            <a:lvl1pPr marL="457200" indent="-457200">
              <a:buFont typeface="Wingdings" panose="05000000000000000000" pitchFamily="2" charset="2"/>
              <a:buChar char="§"/>
              <a:defRPr sz="2800" b="0" i="0">
                <a:solidFill>
                  <a:schemeClr val="tx1"/>
                </a:solidFill>
                <a:latin typeface="Arial" panose="020B0604020202020204" pitchFamily="34" charset="0"/>
                <a:ea typeface="Roboto" panose="02000000000000000000" pitchFamily="2" charset="0"/>
                <a:cs typeface="Arial" panose="020B0604020202020204" pitchFamily="34" charset="0"/>
              </a:defRPr>
            </a:lvl1pPr>
            <a:lvl2pPr marL="0" indent="0">
              <a:spcBef>
                <a:spcPts val="1100"/>
              </a:spcBef>
              <a:spcAft>
                <a:spcPts val="1800"/>
              </a:spcAft>
              <a:buNone/>
              <a:defRPr sz="2000" b="0" i="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first level text</a:t>
            </a:r>
          </a:p>
          <a:p>
            <a:pPr lvl="0"/>
            <a:endParaRPr lang="en-US" dirty="0"/>
          </a:p>
        </p:txBody>
      </p:sp>
      <p:sp>
        <p:nvSpPr>
          <p:cNvPr id="4" name="Rectangle 3">
            <a:extLst>
              <a:ext uri="{FF2B5EF4-FFF2-40B4-BE49-F238E27FC236}">
                <a16:creationId xmlns:a16="http://schemas.microsoft.com/office/drawing/2014/main" id="{AD853A0E-EC36-47F3-28D2-60402657CCEE}"/>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AI-generated content may be incorrect.">
            <a:extLst>
              <a:ext uri="{FF2B5EF4-FFF2-40B4-BE49-F238E27FC236}">
                <a16:creationId xmlns:a16="http://schemas.microsoft.com/office/drawing/2014/main" id="{31FC67FD-90A0-7361-B130-1BCF42590AB0}"/>
              </a:ext>
            </a:extLst>
          </p:cNvPr>
          <p:cNvPicPr>
            <a:picLocks noChangeAspect="1"/>
          </p:cNvPicPr>
          <p:nvPr userDrawn="1"/>
        </p:nvPicPr>
        <p:blipFill>
          <a:blip r:embed="rId10"/>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1374382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1" y="1203325"/>
            <a:ext cx="9912094" cy="4518025"/>
          </a:xfrm>
          <a:prstGeom prst="rect">
            <a:avLst/>
          </a:prstGeom>
        </p:spPr>
        <p:txBody>
          <a:bodyPr/>
          <a:lstStyle>
            <a:lvl1pPr marL="0" indent="0">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0" indent="0">
              <a:spcBef>
                <a:spcPts val="1100"/>
              </a:spcBef>
              <a:spcAft>
                <a:spcPts val="1800"/>
              </a:spcAft>
              <a:buNone/>
              <a:defRPr sz="2000" b="0" i="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first level text</a:t>
            </a:r>
          </a:p>
          <a:p>
            <a:pPr lvl="1"/>
            <a:r>
              <a:rPr lang="en-US" dirty="0"/>
              <a:t>Second level</a:t>
            </a:r>
          </a:p>
        </p:txBody>
      </p:sp>
      <p:sp>
        <p:nvSpPr>
          <p:cNvPr id="4" name="Rectangle 3">
            <a:extLst>
              <a:ext uri="{FF2B5EF4-FFF2-40B4-BE49-F238E27FC236}">
                <a16:creationId xmlns:a16="http://schemas.microsoft.com/office/drawing/2014/main" id="{65DADBBE-3BC8-FB51-62F7-BEED13F941C2}"/>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AI-generated content may be incorrect.">
            <a:extLst>
              <a:ext uri="{FF2B5EF4-FFF2-40B4-BE49-F238E27FC236}">
                <a16:creationId xmlns:a16="http://schemas.microsoft.com/office/drawing/2014/main" id="{CA3F76FD-9BFC-48E6-419A-017C40D2D7D7}"/>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14598018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3" name="Text Placeholder 4"/>
          <p:cNvSpPr>
            <a:spLocks noGrp="1"/>
          </p:cNvSpPr>
          <p:nvPr>
            <p:ph type="body" sz="quarter" idx="10"/>
          </p:nvPr>
        </p:nvSpPr>
        <p:spPr>
          <a:xfrm>
            <a:off x="777875" y="12874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
          <p:cNvSpPr>
            <a:spLocks noGrp="1"/>
          </p:cNvSpPr>
          <p:nvPr>
            <p:ph type="body" sz="quarter" idx="11"/>
          </p:nvPr>
        </p:nvSpPr>
        <p:spPr>
          <a:xfrm>
            <a:off x="930275" y="14398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4"/>
          <p:cNvSpPr>
            <a:spLocks noGrp="1"/>
          </p:cNvSpPr>
          <p:nvPr>
            <p:ph type="body" sz="quarter" idx="12"/>
          </p:nvPr>
        </p:nvSpPr>
        <p:spPr>
          <a:xfrm>
            <a:off x="1082675" y="15922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13"/>
          </p:nvPr>
        </p:nvSpPr>
        <p:spPr>
          <a:xfrm>
            <a:off x="1235075" y="17446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p:cNvSpPr>
            <a:spLocks noGrp="1"/>
          </p:cNvSpPr>
          <p:nvPr>
            <p:ph type="body" sz="quarter" idx="14"/>
          </p:nvPr>
        </p:nvSpPr>
        <p:spPr>
          <a:xfrm>
            <a:off x="1387475" y="18970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p:cNvSpPr>
            <a:spLocks noGrp="1"/>
          </p:cNvSpPr>
          <p:nvPr>
            <p:ph type="body" sz="quarter" idx="15"/>
          </p:nvPr>
        </p:nvSpPr>
        <p:spPr>
          <a:xfrm>
            <a:off x="1539875" y="20494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16"/>
          </p:nvPr>
        </p:nvSpPr>
        <p:spPr>
          <a:xfrm>
            <a:off x="1692275" y="22018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p:cNvSpPr>
            <a:spLocks noGrp="1"/>
          </p:cNvSpPr>
          <p:nvPr>
            <p:ph type="body" sz="quarter" idx="17"/>
          </p:nvPr>
        </p:nvSpPr>
        <p:spPr>
          <a:xfrm>
            <a:off x="1844675" y="23542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p:cNvSpPr>
            <a:spLocks noGrp="1"/>
          </p:cNvSpPr>
          <p:nvPr>
            <p:ph type="body" sz="quarter" idx="18"/>
          </p:nvPr>
        </p:nvSpPr>
        <p:spPr>
          <a:xfrm>
            <a:off x="1997075" y="25066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p:cNvSpPr>
            <a:spLocks noGrp="1"/>
          </p:cNvSpPr>
          <p:nvPr>
            <p:ph type="body" sz="quarter" idx="19"/>
          </p:nvPr>
        </p:nvSpPr>
        <p:spPr>
          <a:xfrm>
            <a:off x="2149475" y="26590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p:cNvSpPr>
            <a:spLocks noGrp="1"/>
          </p:cNvSpPr>
          <p:nvPr>
            <p:ph type="body" sz="quarter" idx="20"/>
          </p:nvPr>
        </p:nvSpPr>
        <p:spPr>
          <a:xfrm>
            <a:off x="2301875" y="28114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4"/>
          <p:cNvSpPr>
            <a:spLocks noGrp="1"/>
          </p:cNvSpPr>
          <p:nvPr>
            <p:ph type="body" sz="quarter" idx="21"/>
          </p:nvPr>
        </p:nvSpPr>
        <p:spPr>
          <a:xfrm>
            <a:off x="2454275" y="29638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p:cNvSpPr>
            <a:spLocks noGrp="1"/>
          </p:cNvSpPr>
          <p:nvPr>
            <p:ph type="body" sz="quarter" idx="22"/>
          </p:nvPr>
        </p:nvSpPr>
        <p:spPr>
          <a:xfrm>
            <a:off x="2606675" y="31162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4"/>
          <p:cNvSpPr>
            <a:spLocks noGrp="1"/>
          </p:cNvSpPr>
          <p:nvPr>
            <p:ph type="body" sz="quarter" idx="23"/>
          </p:nvPr>
        </p:nvSpPr>
        <p:spPr>
          <a:xfrm>
            <a:off x="2759075" y="32686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p:cNvSpPr>
            <a:spLocks noGrp="1"/>
          </p:cNvSpPr>
          <p:nvPr>
            <p:ph type="body" sz="quarter" idx="24"/>
          </p:nvPr>
        </p:nvSpPr>
        <p:spPr>
          <a:xfrm>
            <a:off x="2911475" y="34210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4"/>
          <p:cNvSpPr>
            <a:spLocks noGrp="1"/>
          </p:cNvSpPr>
          <p:nvPr>
            <p:ph type="body" sz="quarter" idx="25"/>
          </p:nvPr>
        </p:nvSpPr>
        <p:spPr>
          <a:xfrm>
            <a:off x="3063875" y="35734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4"/>
          <p:cNvSpPr>
            <a:spLocks noGrp="1"/>
          </p:cNvSpPr>
          <p:nvPr>
            <p:ph type="body" sz="quarter" idx="26"/>
          </p:nvPr>
        </p:nvSpPr>
        <p:spPr>
          <a:xfrm>
            <a:off x="3216275" y="37258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4"/>
          <p:cNvSpPr>
            <a:spLocks noGrp="1"/>
          </p:cNvSpPr>
          <p:nvPr>
            <p:ph type="body" sz="quarter" idx="27"/>
          </p:nvPr>
        </p:nvSpPr>
        <p:spPr>
          <a:xfrm>
            <a:off x="3368675" y="38782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4"/>
          <p:cNvSpPr>
            <a:spLocks noGrp="1"/>
          </p:cNvSpPr>
          <p:nvPr>
            <p:ph type="body" sz="quarter" idx="28"/>
          </p:nvPr>
        </p:nvSpPr>
        <p:spPr>
          <a:xfrm>
            <a:off x="3521075" y="40306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4"/>
          <p:cNvSpPr>
            <a:spLocks noGrp="1"/>
          </p:cNvSpPr>
          <p:nvPr>
            <p:ph type="body" sz="quarter" idx="29"/>
          </p:nvPr>
        </p:nvSpPr>
        <p:spPr>
          <a:xfrm>
            <a:off x="3673475" y="41830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05217D2-3EA8-D11D-9683-ECC5CE750810}"/>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AI-generated content may be incorrect.">
            <a:extLst>
              <a:ext uri="{FF2B5EF4-FFF2-40B4-BE49-F238E27FC236}">
                <a16:creationId xmlns:a16="http://schemas.microsoft.com/office/drawing/2014/main" id="{72039CAE-1DCA-261F-0DE3-ABE6D3FDFDFD}"/>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8553511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1" y="1203325"/>
            <a:ext cx="4594634" cy="4518025"/>
          </a:xfrm>
          <a:prstGeom prst="rect">
            <a:avLst/>
          </a:prstGeom>
        </p:spPr>
        <p:txBody>
          <a:bodyPr/>
          <a:lstStyle>
            <a:lvl1pPr marL="0" indent="0">
              <a:buFont typeface="Wingdings" panose="05000000000000000000" pitchFamily="2" charset="2"/>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800100" indent="-342900" defTabSz="1028700">
              <a:spcBef>
                <a:spcPts val="1100"/>
              </a:spcBef>
              <a:spcAft>
                <a:spcPts val="1800"/>
              </a:spcAft>
              <a:buFont typeface="Roboto" panose="02000000000000000000" pitchFamily="2" charset="0"/>
              <a:buNone/>
              <a:defRPr sz="2000" b="0" i="0" baseline="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stem:</a:t>
            </a:r>
          </a:p>
          <a:p>
            <a:pPr lvl="0"/>
            <a:endParaRPr lang="en-US" dirty="0"/>
          </a:p>
          <a:p>
            <a:pPr lvl="0"/>
            <a:endParaRPr lang="en-US" b="0" dirty="0">
              <a:solidFill>
                <a:schemeClr val="accent1"/>
              </a:solidFill>
            </a:endParaRPr>
          </a:p>
          <a:p>
            <a:pPr lvl="0"/>
            <a:endParaRPr lang="en-US" dirty="0"/>
          </a:p>
          <a:p>
            <a:pPr lvl="1"/>
            <a:endParaRPr lang="en-US" dirty="0"/>
          </a:p>
        </p:txBody>
      </p:sp>
      <p:sp>
        <p:nvSpPr>
          <p:cNvPr id="14" name="Picture Placeholder 13">
            <a:extLst>
              <a:ext uri="{FF2B5EF4-FFF2-40B4-BE49-F238E27FC236}">
                <a16:creationId xmlns:a16="http://schemas.microsoft.com/office/drawing/2014/main" id="{3A639ED2-371A-E84C-AF57-94ABB6ECD3E6}"/>
              </a:ext>
            </a:extLst>
          </p:cNvPr>
          <p:cNvSpPr>
            <a:spLocks noGrp="1"/>
          </p:cNvSpPr>
          <p:nvPr>
            <p:ph type="pic" sz="quarter" idx="11"/>
          </p:nvPr>
        </p:nvSpPr>
        <p:spPr>
          <a:xfrm>
            <a:off x="6225767" y="1195388"/>
            <a:ext cx="5959603" cy="4525962"/>
          </a:xfrm>
          <a:prstGeom prst="rect">
            <a:avLst/>
          </a:prstGeom>
          <a:solidFill>
            <a:schemeClr val="bg2"/>
          </a:solidFill>
          <a:effectLst>
            <a:outerShdw dist="101600" dir="10800000" algn="r" rotWithShape="0">
              <a:schemeClr val="accent2"/>
            </a:outerShdw>
          </a:effectLst>
        </p:spPr>
        <p:txBody>
          <a:bodyPr anchor="ctr"/>
          <a:lstStyle>
            <a:lvl1pPr marL="0" indent="0" algn="ctr">
              <a:buNone/>
              <a:defRPr>
                <a:latin typeface="Arial" panose="020B0604020202020204" pitchFamily="34" charset="0"/>
                <a:ea typeface="Roboto" panose="02000000000000000000" pitchFamily="2" charset="0"/>
                <a:cs typeface="Arial" panose="020B0604020202020204" pitchFamily="34" charset="0"/>
              </a:defRPr>
            </a:lvl1pPr>
          </a:lstStyle>
          <a:p>
            <a:endParaRPr lang="en-US" dirty="0"/>
          </a:p>
        </p:txBody>
      </p:sp>
      <p:sp>
        <p:nvSpPr>
          <p:cNvPr id="4" name="Rectangle 3">
            <a:extLst>
              <a:ext uri="{FF2B5EF4-FFF2-40B4-BE49-F238E27FC236}">
                <a16:creationId xmlns:a16="http://schemas.microsoft.com/office/drawing/2014/main" id="{240FD25E-A25F-FCED-3BF6-BA404DFD0F8E}"/>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AI-generated content may be incorrect.">
            <a:extLst>
              <a:ext uri="{FF2B5EF4-FFF2-40B4-BE49-F238E27FC236}">
                <a16:creationId xmlns:a16="http://schemas.microsoft.com/office/drawing/2014/main" id="{46ECA63A-C2B4-C534-C427-6B8592DA6D89}"/>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2902329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grpSp>
        <p:nvGrpSpPr>
          <p:cNvPr id="10" name="Group 9">
            <a:extLst>
              <a:ext uri="{FF2B5EF4-FFF2-40B4-BE49-F238E27FC236}">
                <a16:creationId xmlns:a16="http://schemas.microsoft.com/office/drawing/2014/main" id="{6FBC30CD-D3DC-4C94-9C33-136A59AF2649}"/>
              </a:ext>
            </a:extLst>
          </p:cNvPr>
          <p:cNvGrpSpPr/>
          <p:nvPr userDrawn="1"/>
        </p:nvGrpSpPr>
        <p:grpSpPr>
          <a:xfrm>
            <a:off x="1367381" y="1131823"/>
            <a:ext cx="4987825" cy="4356100"/>
            <a:chOff x="1367381" y="1131823"/>
            <a:chExt cx="4987825" cy="4356100"/>
          </a:xfrm>
        </p:grpSpPr>
        <p:sp>
          <p:nvSpPr>
            <p:cNvPr id="13" name="object 119">
              <a:extLst>
                <a:ext uri="{FF2B5EF4-FFF2-40B4-BE49-F238E27FC236}">
                  <a16:creationId xmlns:a16="http://schemas.microsoft.com/office/drawing/2014/main" id="{D3FE4A73-E3F7-4D3A-AB87-57F3978CD71D}"/>
                </a:ext>
              </a:extLst>
            </p:cNvPr>
            <p:cNvSpPr/>
            <p:nvPr/>
          </p:nvSpPr>
          <p:spPr>
            <a:xfrm>
              <a:off x="6240271" y="1131823"/>
              <a:ext cx="114935" cy="4356100"/>
            </a:xfrm>
            <a:custGeom>
              <a:avLst/>
              <a:gdLst/>
              <a:ahLst/>
              <a:cxnLst/>
              <a:rect l="l" t="t" r="r" b="b"/>
              <a:pathLst>
                <a:path w="114935" h="4356100">
                  <a:moveTo>
                    <a:pt x="0" y="4355591"/>
                  </a:moveTo>
                  <a:lnTo>
                    <a:pt x="114808" y="4355591"/>
                  </a:lnTo>
                  <a:lnTo>
                    <a:pt x="114808" y="0"/>
                  </a:lnTo>
                  <a:lnTo>
                    <a:pt x="0" y="0"/>
                  </a:lnTo>
                  <a:lnTo>
                    <a:pt x="0" y="4355591"/>
                  </a:lnTo>
                  <a:close/>
                </a:path>
              </a:pathLst>
            </a:custGeom>
            <a:solidFill>
              <a:srgbClr val="FCBB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 name="object 120">
              <a:extLst>
                <a:ext uri="{FF2B5EF4-FFF2-40B4-BE49-F238E27FC236}">
                  <a16:creationId xmlns:a16="http://schemas.microsoft.com/office/drawing/2014/main" id="{B2A5F336-1F93-4D0C-B248-431E7A9A6082}"/>
                </a:ext>
              </a:extLst>
            </p:cNvPr>
            <p:cNvSpPr/>
            <p:nvPr/>
          </p:nvSpPr>
          <p:spPr>
            <a:xfrm>
              <a:off x="1367381" y="1132775"/>
              <a:ext cx="4872889" cy="4354195"/>
            </a:xfrm>
            <a:custGeom>
              <a:avLst/>
              <a:gdLst/>
              <a:ahLst/>
              <a:cxnLst/>
              <a:rect l="l" t="t" r="r" b="b"/>
              <a:pathLst>
                <a:path w="5843270" h="4354195">
                  <a:moveTo>
                    <a:pt x="5843015" y="0"/>
                  </a:moveTo>
                  <a:lnTo>
                    <a:pt x="0" y="0"/>
                  </a:lnTo>
                  <a:lnTo>
                    <a:pt x="0" y="4354067"/>
                  </a:lnTo>
                  <a:lnTo>
                    <a:pt x="5843015" y="4354067"/>
                  </a:lnTo>
                  <a:lnTo>
                    <a:pt x="5843015" y="0"/>
                  </a:lnTo>
                  <a:close/>
                </a:path>
              </a:pathLst>
            </a:custGeom>
            <a:solidFill>
              <a:srgbClr val="B9B6B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12" name="Text Placeholder 11">
            <a:extLst>
              <a:ext uri="{FF2B5EF4-FFF2-40B4-BE49-F238E27FC236}">
                <a16:creationId xmlns:a16="http://schemas.microsoft.com/office/drawing/2014/main" id="{08C1AE7F-80BA-4CDD-AF49-6C190CB661F9}"/>
              </a:ext>
            </a:extLst>
          </p:cNvPr>
          <p:cNvSpPr>
            <a:spLocks noGrp="1"/>
          </p:cNvSpPr>
          <p:nvPr>
            <p:ph type="body" sz="quarter" idx="10" hasCustomPrompt="1"/>
          </p:nvPr>
        </p:nvSpPr>
        <p:spPr>
          <a:xfrm>
            <a:off x="6642340" y="1132775"/>
            <a:ext cx="4788003" cy="4518025"/>
          </a:xfrm>
          <a:prstGeom prst="rect">
            <a:avLst/>
          </a:prstGeom>
        </p:spPr>
        <p:txBody>
          <a:bodyPr/>
          <a:lstStyle>
            <a:lvl1pPr marL="0" indent="0">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914400" indent="-342900" defTabSz="1028700">
              <a:spcBef>
                <a:spcPts val="1100"/>
              </a:spcBef>
              <a:spcAft>
                <a:spcPts val="1800"/>
              </a:spcAft>
              <a:buFont typeface="Arial" panose="020B0604020202020204" pitchFamily="34" charset="0"/>
              <a:buNone/>
              <a:defRPr sz="2000" b="0" i="0" baseline="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stem:</a:t>
            </a:r>
            <a:endParaRPr lang="en-US" b="0" dirty="0">
              <a:solidFill>
                <a:schemeClr val="accent1"/>
              </a:solidFill>
            </a:endParaRPr>
          </a:p>
          <a:p>
            <a:pPr lvl="0"/>
            <a:endParaRPr lang="en-US" dirty="0"/>
          </a:p>
        </p:txBody>
      </p:sp>
      <p:sp>
        <p:nvSpPr>
          <p:cNvPr id="4" name="Rectangle 3">
            <a:extLst>
              <a:ext uri="{FF2B5EF4-FFF2-40B4-BE49-F238E27FC236}">
                <a16:creationId xmlns:a16="http://schemas.microsoft.com/office/drawing/2014/main" id="{8392B7CF-C83C-07C1-CADA-590B7830679A}"/>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AI-generated content may be incorrect.">
            <a:extLst>
              <a:ext uri="{FF2B5EF4-FFF2-40B4-BE49-F238E27FC236}">
                <a16:creationId xmlns:a16="http://schemas.microsoft.com/office/drawing/2014/main" id="{A77F4B80-09E3-13B4-BD0B-A7058C5E5098}"/>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3410668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Activity: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5" name="Picture Placeholder 4">
            <a:extLst>
              <a:ext uri="{FF2B5EF4-FFF2-40B4-BE49-F238E27FC236}">
                <a16:creationId xmlns:a16="http://schemas.microsoft.com/office/drawing/2014/main" id="{6EC0259C-766D-CA47-B31F-0B3489A29DD2}"/>
              </a:ext>
            </a:extLst>
          </p:cNvPr>
          <p:cNvSpPr>
            <a:spLocks noGrp="1"/>
          </p:cNvSpPr>
          <p:nvPr>
            <p:ph type="pic" sz="quarter" idx="11" hasCustomPrompt="1"/>
          </p:nvPr>
        </p:nvSpPr>
        <p:spPr>
          <a:xfrm>
            <a:off x="1371599" y="1203326"/>
            <a:ext cx="9912096" cy="4518024"/>
          </a:xfrm>
          <a:prstGeom prst="rect">
            <a:avLst/>
          </a:prstGeom>
          <a:solidFill>
            <a:schemeClr val="bg2"/>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dirty="0"/>
              <a:t>Activity Image</a:t>
            </a:r>
          </a:p>
        </p:txBody>
      </p:sp>
      <p:sp>
        <p:nvSpPr>
          <p:cNvPr id="4" name="Rectangle 3">
            <a:extLst>
              <a:ext uri="{FF2B5EF4-FFF2-40B4-BE49-F238E27FC236}">
                <a16:creationId xmlns:a16="http://schemas.microsoft.com/office/drawing/2014/main" id="{DE5C3701-9E88-7966-6EF0-AD5BE39F55EC}"/>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0C3A86A3-D312-2EFB-C8C8-538943C381AF}"/>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41873039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Literacy 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420624"/>
          </a:xfrm>
          <a:prstGeom prst="rect">
            <a:avLst/>
          </a:prstGeom>
        </p:spPr>
      </p:pic>
      <p:sp>
        <p:nvSpPr>
          <p:cNvPr id="4" name="Title 1"/>
          <p:cNvSpPr>
            <a:spLocks noGrp="1"/>
          </p:cNvSpPr>
          <p:nvPr>
            <p:ph type="title"/>
          </p:nvPr>
        </p:nvSpPr>
        <p:spPr>
          <a:xfrm>
            <a:off x="609600" y="274638"/>
            <a:ext cx="10972800" cy="1143000"/>
          </a:xfrm>
        </p:spPr>
        <p:txBody>
          <a:bodyPr/>
          <a:lstStyle/>
          <a:p>
            <a:r>
              <a:rPr lang="en-US"/>
              <a:t>Click to edit Master title style</a:t>
            </a:r>
          </a:p>
        </p:txBody>
      </p:sp>
      <p:sp>
        <p:nvSpPr>
          <p:cNvPr id="5" name="Text Placeholder 4"/>
          <p:cNvSpPr>
            <a:spLocks noGrp="1"/>
          </p:cNvSpPr>
          <p:nvPr>
            <p:ph type="body" sz="quarter" idx="10"/>
          </p:nvPr>
        </p:nvSpPr>
        <p:spPr>
          <a:xfrm>
            <a:off x="639483" y="1869140"/>
            <a:ext cx="3556000" cy="4120179"/>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3"/>
              </a:buBlip>
              <a:tabLst/>
              <a:defRPr sz="2000"/>
            </a:lvl1pPr>
            <a:lvl2pPr marL="742950" indent="-28575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lvl="0"/>
            <a:endParaRPr lang="en-US" dirty="0"/>
          </a:p>
        </p:txBody>
      </p:sp>
      <p:sp>
        <p:nvSpPr>
          <p:cNvPr id="6" name="Slide Number Placeholder 5"/>
          <p:cNvSpPr txBox="1">
            <a:spLocks/>
          </p:cNvSpPr>
          <p:nvPr userDrawn="1"/>
        </p:nvSpPr>
        <p:spPr>
          <a:xfrm>
            <a:off x="9302496" y="6111876"/>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z="1800" smtClean="0">
                <a:solidFill>
                  <a:schemeClr val="tx1"/>
                </a:solidFill>
              </a:rPr>
              <a:pPr algn="r"/>
              <a:t>‹#›</a:t>
            </a:fld>
            <a:endParaRPr lang="en-US" sz="1800" dirty="0">
              <a:solidFill>
                <a:schemeClr val="tx1"/>
              </a:solidFill>
            </a:endParaRPr>
          </a:p>
        </p:txBody>
      </p:sp>
    </p:spTree>
    <p:extLst>
      <p:ext uri="{BB962C8B-B14F-4D97-AF65-F5344CB8AC3E}">
        <p14:creationId xmlns:p14="http://schemas.microsoft.com/office/powerpoint/2010/main" val="355074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AE4EB2-FF1A-449C-9684-3AE56C57AD57}"/>
              </a:ext>
            </a:extLst>
          </p:cNvPr>
          <p:cNvGrpSpPr/>
          <p:nvPr userDrawn="1"/>
        </p:nvGrpSpPr>
        <p:grpSpPr>
          <a:xfrm>
            <a:off x="2857500" y="6045593"/>
            <a:ext cx="9341108" cy="812991"/>
            <a:chOff x="2857500" y="6045593"/>
            <a:chExt cx="9341108" cy="812991"/>
          </a:xfrm>
        </p:grpSpPr>
        <p:sp>
          <p:nvSpPr>
            <p:cNvPr id="10" name="object 3">
              <a:extLst>
                <a:ext uri="{FF2B5EF4-FFF2-40B4-BE49-F238E27FC236}">
                  <a16:creationId xmlns:a16="http://schemas.microsoft.com/office/drawing/2014/main" id="{D637E7AB-A04D-4753-98E5-582B58A5098F}"/>
                </a:ext>
              </a:extLst>
            </p:cNvPr>
            <p:cNvSpPr/>
            <p:nvPr/>
          </p:nvSpPr>
          <p:spPr>
            <a:xfrm>
              <a:off x="9755967" y="6785362"/>
              <a:ext cx="54610" cy="73025"/>
            </a:xfrm>
            <a:custGeom>
              <a:avLst/>
              <a:gdLst/>
              <a:ahLst/>
              <a:cxnLst/>
              <a:rect l="l" t="t" r="r" b="b"/>
              <a:pathLst>
                <a:path w="54609" h="73025">
                  <a:moveTo>
                    <a:pt x="12395" y="0"/>
                  </a:moveTo>
                  <a:lnTo>
                    <a:pt x="9017" y="2120"/>
                  </a:lnTo>
                  <a:lnTo>
                    <a:pt x="1358" y="4597"/>
                  </a:lnTo>
                  <a:lnTo>
                    <a:pt x="1358" y="6946"/>
                  </a:lnTo>
                  <a:lnTo>
                    <a:pt x="0" y="7810"/>
                  </a:lnTo>
                  <a:lnTo>
                    <a:pt x="1358" y="10172"/>
                  </a:lnTo>
                  <a:lnTo>
                    <a:pt x="1358" y="15963"/>
                  </a:lnTo>
                  <a:lnTo>
                    <a:pt x="4622" y="19799"/>
                  </a:lnTo>
                  <a:lnTo>
                    <a:pt x="8572" y="23240"/>
                  </a:lnTo>
                  <a:lnTo>
                    <a:pt x="37294" y="72637"/>
                  </a:lnTo>
                  <a:lnTo>
                    <a:pt x="54380" y="72637"/>
                  </a:lnTo>
                  <a:lnTo>
                    <a:pt x="1239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11" name="object 4">
              <a:extLst>
                <a:ext uri="{FF2B5EF4-FFF2-40B4-BE49-F238E27FC236}">
                  <a16:creationId xmlns:a16="http://schemas.microsoft.com/office/drawing/2014/main" id="{0A92B09C-C7CE-4AE2-9C90-674292782A51}"/>
                </a:ext>
              </a:extLst>
            </p:cNvPr>
            <p:cNvPicPr/>
            <p:nvPr/>
          </p:nvPicPr>
          <p:blipFill>
            <a:blip r:embed="rId3" cstate="print"/>
            <a:stretch>
              <a:fillRect/>
            </a:stretch>
          </p:blipFill>
          <p:spPr>
            <a:xfrm>
              <a:off x="9756006" y="6045593"/>
              <a:ext cx="71160" cy="101194"/>
            </a:xfrm>
            <a:prstGeom prst="rect">
              <a:avLst/>
            </a:prstGeom>
          </p:spPr>
        </p:pic>
        <p:sp>
          <p:nvSpPr>
            <p:cNvPr id="13" name="object 5">
              <a:extLst>
                <a:ext uri="{FF2B5EF4-FFF2-40B4-BE49-F238E27FC236}">
                  <a16:creationId xmlns:a16="http://schemas.microsoft.com/office/drawing/2014/main" id="{2C0227B9-C3F5-4F6A-82DC-3D19B39AA38A}"/>
                </a:ext>
              </a:extLst>
            </p:cNvPr>
            <p:cNvSpPr/>
            <p:nvPr/>
          </p:nvSpPr>
          <p:spPr>
            <a:xfrm>
              <a:off x="9756073" y="6284403"/>
              <a:ext cx="315595" cy="364490"/>
            </a:xfrm>
            <a:custGeom>
              <a:avLst/>
              <a:gdLst/>
              <a:ahLst/>
              <a:cxnLst/>
              <a:rect l="l" t="t" r="r" b="b"/>
              <a:pathLst>
                <a:path w="315595" h="364490">
                  <a:moveTo>
                    <a:pt x="12128" y="0"/>
                  </a:moveTo>
                  <a:lnTo>
                    <a:pt x="9652" y="1536"/>
                  </a:lnTo>
                  <a:lnTo>
                    <a:pt x="1244" y="5524"/>
                  </a:lnTo>
                  <a:lnTo>
                    <a:pt x="1244" y="6794"/>
                  </a:lnTo>
                  <a:lnTo>
                    <a:pt x="25" y="7556"/>
                  </a:lnTo>
                  <a:lnTo>
                    <a:pt x="1244" y="9677"/>
                  </a:lnTo>
                  <a:lnTo>
                    <a:pt x="1244" y="16890"/>
                  </a:lnTo>
                  <a:lnTo>
                    <a:pt x="10833" y="26708"/>
                  </a:lnTo>
                  <a:lnTo>
                    <a:pt x="96812" y="175425"/>
                  </a:lnTo>
                  <a:lnTo>
                    <a:pt x="98336" y="178841"/>
                  </a:lnTo>
                  <a:lnTo>
                    <a:pt x="99802" y="181762"/>
                  </a:lnTo>
                  <a:lnTo>
                    <a:pt x="99739" y="182054"/>
                  </a:lnTo>
                  <a:lnTo>
                    <a:pt x="99034" y="183756"/>
                  </a:lnTo>
                  <a:lnTo>
                    <a:pt x="98640" y="185140"/>
                  </a:lnTo>
                  <a:lnTo>
                    <a:pt x="96232" y="189345"/>
                  </a:lnTo>
                  <a:lnTo>
                    <a:pt x="7289" y="343293"/>
                  </a:lnTo>
                  <a:lnTo>
                    <a:pt x="3975" y="346125"/>
                  </a:lnTo>
                  <a:lnTo>
                    <a:pt x="1244" y="349300"/>
                  </a:lnTo>
                  <a:lnTo>
                    <a:pt x="1244" y="354164"/>
                  </a:lnTo>
                  <a:lnTo>
                    <a:pt x="0" y="356336"/>
                  </a:lnTo>
                  <a:lnTo>
                    <a:pt x="1244" y="357111"/>
                  </a:lnTo>
                  <a:lnTo>
                    <a:pt x="1244" y="357822"/>
                  </a:lnTo>
                  <a:lnTo>
                    <a:pt x="8826" y="361784"/>
                  </a:lnTo>
                  <a:lnTo>
                    <a:pt x="12255" y="363905"/>
                  </a:lnTo>
                  <a:lnTo>
                    <a:pt x="14516" y="360197"/>
                  </a:lnTo>
                  <a:lnTo>
                    <a:pt x="16535" y="357022"/>
                  </a:lnTo>
                  <a:lnTo>
                    <a:pt x="85489" y="237637"/>
                  </a:lnTo>
                  <a:lnTo>
                    <a:pt x="111734" y="191808"/>
                  </a:lnTo>
                  <a:lnTo>
                    <a:pt x="116243" y="188823"/>
                  </a:lnTo>
                  <a:lnTo>
                    <a:pt x="312301" y="188823"/>
                  </a:lnTo>
                  <a:lnTo>
                    <a:pt x="313359" y="188493"/>
                  </a:lnTo>
                  <a:lnTo>
                    <a:pt x="315239" y="188188"/>
                  </a:lnTo>
                  <a:lnTo>
                    <a:pt x="315239" y="186664"/>
                  </a:lnTo>
                  <a:lnTo>
                    <a:pt x="108991" y="186664"/>
                  </a:lnTo>
                  <a:lnTo>
                    <a:pt x="107162" y="186550"/>
                  </a:lnTo>
                  <a:lnTo>
                    <a:pt x="104355" y="183375"/>
                  </a:lnTo>
                  <a:lnTo>
                    <a:pt x="104355" y="180543"/>
                  </a:lnTo>
                  <a:lnTo>
                    <a:pt x="105219" y="179539"/>
                  </a:lnTo>
                  <a:lnTo>
                    <a:pt x="106375" y="178384"/>
                  </a:lnTo>
                  <a:lnTo>
                    <a:pt x="107569" y="177495"/>
                  </a:lnTo>
                  <a:lnTo>
                    <a:pt x="108572" y="176910"/>
                  </a:lnTo>
                  <a:lnTo>
                    <a:pt x="315239" y="176910"/>
                  </a:lnTo>
                  <a:lnTo>
                    <a:pt x="315239" y="175171"/>
                  </a:lnTo>
                  <a:lnTo>
                    <a:pt x="117411" y="175171"/>
                  </a:lnTo>
                  <a:lnTo>
                    <a:pt x="111569" y="172059"/>
                  </a:lnTo>
                  <a:lnTo>
                    <a:pt x="106464" y="163055"/>
                  </a:lnTo>
                  <a:lnTo>
                    <a:pt x="84845" y="125145"/>
                  </a:lnTo>
                  <a:lnTo>
                    <a:pt x="17068" y="7785"/>
                  </a:lnTo>
                  <a:lnTo>
                    <a:pt x="14541" y="3911"/>
                  </a:lnTo>
                  <a:lnTo>
                    <a:pt x="12128" y="0"/>
                  </a:lnTo>
                  <a:close/>
                </a:path>
                <a:path w="315595" h="364490">
                  <a:moveTo>
                    <a:pt x="312301" y="188823"/>
                  </a:moveTo>
                  <a:lnTo>
                    <a:pt x="116243" y="188823"/>
                  </a:lnTo>
                  <a:lnTo>
                    <a:pt x="137314" y="189287"/>
                  </a:lnTo>
                  <a:lnTo>
                    <a:pt x="150198" y="189345"/>
                  </a:lnTo>
                  <a:lnTo>
                    <a:pt x="311162" y="189179"/>
                  </a:lnTo>
                  <a:lnTo>
                    <a:pt x="312301" y="188823"/>
                  </a:lnTo>
                  <a:close/>
                </a:path>
                <a:path w="315595" h="364490">
                  <a:moveTo>
                    <a:pt x="315239" y="176910"/>
                  </a:moveTo>
                  <a:lnTo>
                    <a:pt x="108572" y="176910"/>
                  </a:lnTo>
                  <a:lnTo>
                    <a:pt x="111201" y="177291"/>
                  </a:lnTo>
                  <a:lnTo>
                    <a:pt x="112572" y="179895"/>
                  </a:lnTo>
                  <a:lnTo>
                    <a:pt x="114058" y="181762"/>
                  </a:lnTo>
                  <a:lnTo>
                    <a:pt x="114122" y="182371"/>
                  </a:lnTo>
                  <a:lnTo>
                    <a:pt x="113957" y="182575"/>
                  </a:lnTo>
                  <a:lnTo>
                    <a:pt x="113880" y="182778"/>
                  </a:lnTo>
                  <a:lnTo>
                    <a:pt x="112318" y="184302"/>
                  </a:lnTo>
                  <a:lnTo>
                    <a:pt x="110743" y="186296"/>
                  </a:lnTo>
                  <a:lnTo>
                    <a:pt x="109093" y="186601"/>
                  </a:lnTo>
                  <a:lnTo>
                    <a:pt x="315239" y="186664"/>
                  </a:lnTo>
                  <a:lnTo>
                    <a:pt x="315239" y="176910"/>
                  </a:lnTo>
                  <a:close/>
                </a:path>
                <a:path w="315595" h="364490">
                  <a:moveTo>
                    <a:pt x="212877" y="174751"/>
                  </a:moveTo>
                  <a:lnTo>
                    <a:pt x="117411" y="175171"/>
                  </a:lnTo>
                  <a:lnTo>
                    <a:pt x="315239" y="175171"/>
                  </a:lnTo>
                  <a:lnTo>
                    <a:pt x="315239" y="174802"/>
                  </a:lnTo>
                  <a:lnTo>
                    <a:pt x="212877" y="17475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 name="object 6">
              <a:extLst>
                <a:ext uri="{FF2B5EF4-FFF2-40B4-BE49-F238E27FC236}">
                  <a16:creationId xmlns:a16="http://schemas.microsoft.com/office/drawing/2014/main" id="{51646376-E32E-4804-A4C9-A9B9C8AE88ED}"/>
                </a:ext>
              </a:extLst>
            </p:cNvPr>
            <p:cNvSpPr/>
            <p:nvPr/>
          </p:nvSpPr>
          <p:spPr>
            <a:xfrm>
              <a:off x="11494565" y="6785519"/>
              <a:ext cx="54610" cy="73025"/>
            </a:xfrm>
            <a:custGeom>
              <a:avLst/>
              <a:gdLst/>
              <a:ahLst/>
              <a:cxnLst/>
              <a:rect l="l" t="t" r="r" b="b"/>
              <a:pathLst>
                <a:path w="54609"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 name="object 7">
              <a:extLst>
                <a:ext uri="{FF2B5EF4-FFF2-40B4-BE49-F238E27FC236}">
                  <a16:creationId xmlns:a16="http://schemas.microsoft.com/office/drawing/2014/main" id="{CBA20CBD-5918-43DF-86BB-D6F60D258D4B}"/>
                </a:ext>
              </a:extLst>
            </p:cNvPr>
            <p:cNvSpPr/>
            <p:nvPr/>
          </p:nvSpPr>
          <p:spPr>
            <a:xfrm>
              <a:off x="11369268" y="6785782"/>
              <a:ext cx="54610" cy="72390"/>
            </a:xfrm>
            <a:custGeom>
              <a:avLst/>
              <a:gdLst/>
              <a:ahLst/>
              <a:cxnLst/>
              <a:rect l="l" t="t" r="r" b="b"/>
              <a:pathLst>
                <a:path w="54609" h="72390">
                  <a:moveTo>
                    <a:pt x="41917" y="0"/>
                  </a:moveTo>
                  <a:lnTo>
                    <a:pt x="39098" y="4699"/>
                  </a:lnTo>
                  <a:lnTo>
                    <a:pt x="36393" y="9105"/>
                  </a:lnTo>
                  <a:lnTo>
                    <a:pt x="33789" y="13589"/>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 name="object 8">
              <a:extLst>
                <a:ext uri="{FF2B5EF4-FFF2-40B4-BE49-F238E27FC236}">
                  <a16:creationId xmlns:a16="http://schemas.microsoft.com/office/drawing/2014/main" id="{E6A71FB1-85C2-4EDD-A348-74A09E71542E}"/>
                </a:ext>
              </a:extLst>
            </p:cNvPr>
            <p:cNvSpPr/>
            <p:nvPr/>
          </p:nvSpPr>
          <p:spPr>
            <a:xfrm>
              <a:off x="10625310" y="6785359"/>
              <a:ext cx="54610" cy="73025"/>
            </a:xfrm>
            <a:custGeom>
              <a:avLst/>
              <a:gdLst/>
              <a:ahLst/>
              <a:cxnLst/>
              <a:rect l="l" t="t" r="r" b="b"/>
              <a:pathLst>
                <a:path w="54609"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 name="object 9">
              <a:extLst>
                <a:ext uri="{FF2B5EF4-FFF2-40B4-BE49-F238E27FC236}">
                  <a16:creationId xmlns:a16="http://schemas.microsoft.com/office/drawing/2014/main" id="{1EC2C4F8-5F53-45BE-89D4-BFF27B3A78D8}"/>
                </a:ext>
              </a:extLst>
            </p:cNvPr>
            <p:cNvSpPr/>
            <p:nvPr/>
          </p:nvSpPr>
          <p:spPr>
            <a:xfrm>
              <a:off x="10499867" y="6785442"/>
              <a:ext cx="54610" cy="73025"/>
            </a:xfrm>
            <a:custGeom>
              <a:avLst/>
              <a:gdLst/>
              <a:ahLst/>
              <a:cxnLst/>
              <a:rect l="l" t="t" r="r" b="b"/>
              <a:pathLst>
                <a:path w="54609" h="73025">
                  <a:moveTo>
                    <a:pt x="41940" y="0"/>
                  </a:moveTo>
                  <a:lnTo>
                    <a:pt x="0" y="72557"/>
                  </a:lnTo>
                  <a:lnTo>
                    <a:pt x="16983" y="72557"/>
                  </a:lnTo>
                  <a:lnTo>
                    <a:pt x="54386" y="7670"/>
                  </a:lnTo>
                  <a:lnTo>
                    <a:pt x="4194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 name="object 10">
              <a:extLst>
                <a:ext uri="{FF2B5EF4-FFF2-40B4-BE49-F238E27FC236}">
                  <a16:creationId xmlns:a16="http://schemas.microsoft.com/office/drawing/2014/main" id="{2DF02C19-0558-44EC-93E7-BC3085482043}"/>
                </a:ext>
              </a:extLst>
            </p:cNvPr>
            <p:cNvSpPr/>
            <p:nvPr/>
          </p:nvSpPr>
          <p:spPr>
            <a:xfrm>
              <a:off x="10482999"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19" name="object 11">
              <a:extLst>
                <a:ext uri="{FF2B5EF4-FFF2-40B4-BE49-F238E27FC236}">
                  <a16:creationId xmlns:a16="http://schemas.microsoft.com/office/drawing/2014/main" id="{1D7EB207-5252-4F8D-9DD8-21B8D9DECF2C}"/>
                </a:ext>
              </a:extLst>
            </p:cNvPr>
            <p:cNvPicPr/>
            <p:nvPr/>
          </p:nvPicPr>
          <p:blipFill>
            <a:blip r:embed="rId4" cstate="print"/>
            <a:stretch>
              <a:fillRect/>
            </a:stretch>
          </p:blipFill>
          <p:spPr>
            <a:xfrm>
              <a:off x="10625218" y="6045593"/>
              <a:ext cx="71252" cy="101201"/>
            </a:xfrm>
            <a:prstGeom prst="rect">
              <a:avLst/>
            </a:prstGeom>
          </p:spPr>
        </p:pic>
        <p:sp>
          <p:nvSpPr>
            <p:cNvPr id="20" name="object 12">
              <a:extLst>
                <a:ext uri="{FF2B5EF4-FFF2-40B4-BE49-F238E27FC236}">
                  <a16:creationId xmlns:a16="http://schemas.microsoft.com/office/drawing/2014/main" id="{F16CD8BC-0107-495B-8A71-BD2BD53BE82A}"/>
                </a:ext>
              </a:extLst>
            </p:cNvPr>
            <p:cNvSpPr/>
            <p:nvPr/>
          </p:nvSpPr>
          <p:spPr>
            <a:xfrm>
              <a:off x="11352400" y="6045593"/>
              <a:ext cx="71755" cy="101600"/>
            </a:xfrm>
            <a:custGeom>
              <a:avLst/>
              <a:gdLst/>
              <a:ahLst/>
              <a:cxnLst/>
              <a:rect l="l" t="t" r="r" b="b"/>
              <a:pathLst>
                <a:path w="71754" h="101600">
                  <a:moveTo>
                    <a:pt x="17081" y="0"/>
                  </a:moveTo>
                  <a:lnTo>
                    <a:pt x="0" y="0"/>
                  </a:lnTo>
                  <a:lnTo>
                    <a:pt x="53644"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 name="object 13">
              <a:extLst>
                <a:ext uri="{FF2B5EF4-FFF2-40B4-BE49-F238E27FC236}">
                  <a16:creationId xmlns:a16="http://schemas.microsoft.com/office/drawing/2014/main" id="{DCC4BE10-742B-4364-B768-E7A53D39D200}"/>
                </a:ext>
              </a:extLst>
            </p:cNvPr>
            <p:cNvSpPr/>
            <p:nvPr/>
          </p:nvSpPr>
          <p:spPr>
            <a:xfrm>
              <a:off x="11494673" y="6045593"/>
              <a:ext cx="71755" cy="101600"/>
            </a:xfrm>
            <a:custGeom>
              <a:avLst/>
              <a:gdLst/>
              <a:ahLst/>
              <a:cxnLst/>
              <a:rect l="l" t="t" r="r" b="b"/>
              <a:pathLst>
                <a:path w="71754" h="101600">
                  <a:moveTo>
                    <a:pt x="71177" y="0"/>
                  </a:moveTo>
                  <a:lnTo>
                    <a:pt x="54091" y="0"/>
                  </a:lnTo>
                  <a:lnTo>
                    <a:pt x="0" y="93833"/>
                  </a:lnTo>
                  <a:lnTo>
                    <a:pt x="12420" y="101174"/>
                  </a:lnTo>
                  <a:lnTo>
                    <a:pt x="20027" y="88538"/>
                  </a:lnTo>
                  <a:lnTo>
                    <a:pt x="7117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 name="object 14">
              <a:extLst>
                <a:ext uri="{FF2B5EF4-FFF2-40B4-BE49-F238E27FC236}">
                  <a16:creationId xmlns:a16="http://schemas.microsoft.com/office/drawing/2014/main" id="{EDE6959F-941F-4753-B0D8-A270F8034C67}"/>
                </a:ext>
              </a:extLst>
            </p:cNvPr>
            <p:cNvSpPr/>
            <p:nvPr/>
          </p:nvSpPr>
          <p:spPr>
            <a:xfrm>
              <a:off x="10190544" y="6045593"/>
              <a:ext cx="315595" cy="352425"/>
            </a:xfrm>
            <a:custGeom>
              <a:avLst/>
              <a:gdLst/>
              <a:ahLst/>
              <a:cxnLst/>
              <a:rect l="l" t="t" r="r" b="b"/>
              <a:pathLst>
                <a:path w="315595" h="352425">
                  <a:moveTo>
                    <a:pt x="12893" y="352010"/>
                  </a:moveTo>
                  <a:lnTo>
                    <a:pt x="12433" y="352010"/>
                  </a:lnTo>
                  <a:lnTo>
                    <a:pt x="12776" y="352214"/>
                  </a:lnTo>
                  <a:lnTo>
                    <a:pt x="12893" y="352010"/>
                  </a:lnTo>
                  <a:close/>
                </a:path>
                <a:path w="315595" h="352425">
                  <a:moveTo>
                    <a:pt x="19810" y="0"/>
                  </a:moveTo>
                  <a:lnTo>
                    <a:pt x="2814" y="0"/>
                  </a:lnTo>
                  <a:lnTo>
                    <a:pt x="100863" y="169981"/>
                  </a:lnTo>
                  <a:lnTo>
                    <a:pt x="17144" y="315193"/>
                  </a:lnTo>
                  <a:lnTo>
                    <a:pt x="0" y="344505"/>
                  </a:lnTo>
                  <a:lnTo>
                    <a:pt x="177" y="344619"/>
                  </a:lnTo>
                  <a:lnTo>
                    <a:pt x="12357" y="352150"/>
                  </a:lnTo>
                  <a:lnTo>
                    <a:pt x="12433" y="352010"/>
                  </a:lnTo>
                  <a:lnTo>
                    <a:pt x="12893" y="352010"/>
                  </a:lnTo>
                  <a:lnTo>
                    <a:pt x="66878" y="258526"/>
                  </a:lnTo>
                  <a:lnTo>
                    <a:pt x="86579" y="224231"/>
                  </a:lnTo>
                  <a:lnTo>
                    <a:pt x="96371" y="207074"/>
                  </a:lnTo>
                  <a:lnTo>
                    <a:pt x="106108" y="189882"/>
                  </a:lnTo>
                  <a:lnTo>
                    <a:pt x="110334" y="183823"/>
                  </a:lnTo>
                  <a:lnTo>
                    <a:pt x="115185" y="179848"/>
                  </a:lnTo>
                  <a:lnTo>
                    <a:pt x="121071" y="177690"/>
                  </a:lnTo>
                  <a:lnTo>
                    <a:pt x="128396" y="177081"/>
                  </a:lnTo>
                  <a:lnTo>
                    <a:pt x="315531" y="177081"/>
                  </a:lnTo>
                  <a:lnTo>
                    <a:pt x="315531" y="175036"/>
                  </a:lnTo>
                  <a:lnTo>
                    <a:pt x="111658" y="175036"/>
                  </a:lnTo>
                  <a:lnTo>
                    <a:pt x="107835" y="175011"/>
                  </a:lnTo>
                  <a:lnTo>
                    <a:pt x="105956" y="172051"/>
                  </a:lnTo>
                  <a:lnTo>
                    <a:pt x="104051" y="170375"/>
                  </a:lnTo>
                  <a:lnTo>
                    <a:pt x="105727" y="168495"/>
                  </a:lnTo>
                  <a:lnTo>
                    <a:pt x="107200" y="165397"/>
                  </a:lnTo>
                  <a:lnTo>
                    <a:pt x="110972" y="164812"/>
                  </a:lnTo>
                  <a:lnTo>
                    <a:pt x="315531" y="164812"/>
                  </a:lnTo>
                  <a:lnTo>
                    <a:pt x="315531" y="162158"/>
                  </a:lnTo>
                  <a:lnTo>
                    <a:pt x="113449" y="162158"/>
                  </a:lnTo>
                  <a:lnTo>
                    <a:pt x="66878" y="81577"/>
                  </a:lnTo>
                  <a:lnTo>
                    <a:pt x="66878" y="79557"/>
                  </a:lnTo>
                  <a:lnTo>
                    <a:pt x="55570" y="61053"/>
                  </a:lnTo>
                  <a:lnTo>
                    <a:pt x="49956" y="51786"/>
                  </a:lnTo>
                  <a:lnTo>
                    <a:pt x="44424" y="42473"/>
                  </a:lnTo>
                  <a:lnTo>
                    <a:pt x="36417" y="28764"/>
                  </a:lnTo>
                  <a:lnTo>
                    <a:pt x="19810" y="0"/>
                  </a:lnTo>
                  <a:close/>
                </a:path>
                <a:path w="315595" h="352425">
                  <a:moveTo>
                    <a:pt x="315531" y="177081"/>
                  </a:moveTo>
                  <a:lnTo>
                    <a:pt x="128396" y="177081"/>
                  </a:lnTo>
                  <a:lnTo>
                    <a:pt x="213583" y="177424"/>
                  </a:lnTo>
                  <a:lnTo>
                    <a:pt x="315531" y="177347"/>
                  </a:lnTo>
                  <a:lnTo>
                    <a:pt x="315531" y="177081"/>
                  </a:lnTo>
                  <a:close/>
                </a:path>
                <a:path w="315595" h="352425">
                  <a:moveTo>
                    <a:pt x="315531" y="164812"/>
                  </a:moveTo>
                  <a:lnTo>
                    <a:pt x="110972" y="164812"/>
                  </a:lnTo>
                  <a:lnTo>
                    <a:pt x="113283" y="167416"/>
                  </a:lnTo>
                  <a:lnTo>
                    <a:pt x="116547" y="169486"/>
                  </a:lnTo>
                  <a:lnTo>
                    <a:pt x="113588" y="172077"/>
                  </a:lnTo>
                  <a:lnTo>
                    <a:pt x="111658" y="175036"/>
                  </a:lnTo>
                  <a:lnTo>
                    <a:pt x="315531" y="175036"/>
                  </a:lnTo>
                  <a:lnTo>
                    <a:pt x="315531" y="1648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 name="object 15">
              <a:extLst>
                <a:ext uri="{FF2B5EF4-FFF2-40B4-BE49-F238E27FC236}">
                  <a16:creationId xmlns:a16="http://schemas.microsoft.com/office/drawing/2014/main" id="{BAD2A91A-1D99-43E4-8F22-91B9B279FAB7}"/>
                </a:ext>
              </a:extLst>
            </p:cNvPr>
            <p:cNvSpPr/>
            <p:nvPr/>
          </p:nvSpPr>
          <p:spPr>
            <a:xfrm>
              <a:off x="10674064" y="6045593"/>
              <a:ext cx="314960" cy="352425"/>
            </a:xfrm>
            <a:custGeom>
              <a:avLst/>
              <a:gdLst/>
              <a:ahLst/>
              <a:cxnLst/>
              <a:rect l="l" t="t" r="r" b="b"/>
              <a:pathLst>
                <a:path w="314959"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59" h="352425">
                  <a:moveTo>
                    <a:pt x="312077"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7" y="0"/>
                  </a:lnTo>
                  <a:close/>
                </a:path>
                <a:path w="314959"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object 16">
              <a:extLst>
                <a:ext uri="{FF2B5EF4-FFF2-40B4-BE49-F238E27FC236}">
                  <a16:creationId xmlns:a16="http://schemas.microsoft.com/office/drawing/2014/main" id="{B4874191-2407-44E1-B678-F1DD4C5F32FF}"/>
                </a:ext>
              </a:extLst>
            </p:cNvPr>
            <p:cNvSpPr/>
            <p:nvPr/>
          </p:nvSpPr>
          <p:spPr>
            <a:xfrm>
              <a:off x="11542971"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13"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object 17">
              <a:extLst>
                <a:ext uri="{FF2B5EF4-FFF2-40B4-BE49-F238E27FC236}">
                  <a16:creationId xmlns:a16="http://schemas.microsoft.com/office/drawing/2014/main" id="{6D00FEB6-91F4-470A-BCDB-FCBE85EDB4EA}"/>
                </a:ext>
              </a:extLst>
            </p:cNvPr>
            <p:cNvSpPr/>
            <p:nvPr/>
          </p:nvSpPr>
          <p:spPr>
            <a:xfrm>
              <a:off x="11929368" y="6045593"/>
              <a:ext cx="269240" cy="352425"/>
            </a:xfrm>
            <a:custGeom>
              <a:avLst/>
              <a:gdLst/>
              <a:ahLst/>
              <a:cxnLst/>
              <a:rect l="l" t="t" r="r" b="b"/>
              <a:pathLst>
                <a:path w="269240" h="352425">
                  <a:moveTo>
                    <a:pt x="19644" y="0"/>
                  </a:moveTo>
                  <a:lnTo>
                    <a:pt x="2727" y="0"/>
                  </a:lnTo>
                  <a:lnTo>
                    <a:pt x="100787"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268727" y="177049"/>
                  </a:lnTo>
                  <a:lnTo>
                    <a:pt x="268727" y="175334"/>
                  </a:lnTo>
                  <a:lnTo>
                    <a:pt x="110858" y="175334"/>
                  </a:lnTo>
                  <a:lnTo>
                    <a:pt x="107086" y="174750"/>
                  </a:lnTo>
                  <a:lnTo>
                    <a:pt x="105613" y="171563"/>
                  </a:lnTo>
                  <a:lnTo>
                    <a:pt x="103949" y="169645"/>
                  </a:lnTo>
                  <a:lnTo>
                    <a:pt x="105867" y="168019"/>
                  </a:lnTo>
                  <a:lnTo>
                    <a:pt x="107772" y="165136"/>
                  </a:lnTo>
                  <a:lnTo>
                    <a:pt x="111632" y="165086"/>
                  </a:lnTo>
                  <a:lnTo>
                    <a:pt x="268727" y="165086"/>
                  </a:lnTo>
                  <a:lnTo>
                    <a:pt x="268727" y="162787"/>
                  </a:lnTo>
                  <a:lnTo>
                    <a:pt x="129882" y="162787"/>
                  </a:lnTo>
                  <a:lnTo>
                    <a:pt x="121900" y="162215"/>
                  </a:lnTo>
                  <a:lnTo>
                    <a:pt x="115392" y="160025"/>
                  </a:lnTo>
                  <a:lnTo>
                    <a:pt x="109998" y="155786"/>
                  </a:lnTo>
                  <a:lnTo>
                    <a:pt x="105359" y="149071"/>
                  </a:lnTo>
                  <a:lnTo>
                    <a:pt x="92996" y="126711"/>
                  </a:lnTo>
                  <a:lnTo>
                    <a:pt x="80295" y="104541"/>
                  </a:lnTo>
                  <a:lnTo>
                    <a:pt x="54584" y="60374"/>
                  </a:lnTo>
                  <a:lnTo>
                    <a:pt x="19644" y="0"/>
                  </a:lnTo>
                  <a:close/>
                </a:path>
                <a:path w="269240" h="352425">
                  <a:moveTo>
                    <a:pt x="268727" y="177049"/>
                  </a:moveTo>
                  <a:lnTo>
                    <a:pt x="129946" y="177049"/>
                  </a:lnTo>
                  <a:lnTo>
                    <a:pt x="157989" y="177427"/>
                  </a:lnTo>
                  <a:lnTo>
                    <a:pt x="186035" y="177489"/>
                  </a:lnTo>
                  <a:lnTo>
                    <a:pt x="268727" y="177300"/>
                  </a:lnTo>
                  <a:lnTo>
                    <a:pt x="268727" y="177049"/>
                  </a:lnTo>
                  <a:close/>
                </a:path>
                <a:path w="269240" h="352425">
                  <a:moveTo>
                    <a:pt x="268727" y="165086"/>
                  </a:moveTo>
                  <a:lnTo>
                    <a:pt x="111632" y="165086"/>
                  </a:lnTo>
                  <a:lnTo>
                    <a:pt x="113588" y="167968"/>
                  </a:lnTo>
                  <a:lnTo>
                    <a:pt x="116522" y="170394"/>
                  </a:lnTo>
                  <a:lnTo>
                    <a:pt x="113144" y="172629"/>
                  </a:lnTo>
                  <a:lnTo>
                    <a:pt x="110858" y="175334"/>
                  </a:lnTo>
                  <a:lnTo>
                    <a:pt x="268727" y="175334"/>
                  </a:lnTo>
                  <a:lnTo>
                    <a:pt x="268727" y="165086"/>
                  </a:lnTo>
                  <a:close/>
                </a:path>
                <a:path w="269240" h="352425">
                  <a:moveTo>
                    <a:pt x="214374" y="162412"/>
                  </a:moveTo>
                  <a:lnTo>
                    <a:pt x="129882" y="162787"/>
                  </a:lnTo>
                  <a:lnTo>
                    <a:pt x="268727" y="162787"/>
                  </a:lnTo>
                  <a:lnTo>
                    <a:pt x="268727" y="162469"/>
                  </a:lnTo>
                  <a:lnTo>
                    <a:pt x="214374"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object 18">
              <a:extLst>
                <a:ext uri="{FF2B5EF4-FFF2-40B4-BE49-F238E27FC236}">
                  <a16:creationId xmlns:a16="http://schemas.microsoft.com/office/drawing/2014/main" id="{B20131AA-E80B-4FC5-B34F-05F8E5A704B3}"/>
                </a:ext>
              </a:extLst>
            </p:cNvPr>
            <p:cNvSpPr/>
            <p:nvPr/>
          </p:nvSpPr>
          <p:spPr>
            <a:xfrm>
              <a:off x="11929257" y="6534818"/>
              <a:ext cx="269240" cy="323215"/>
            </a:xfrm>
            <a:custGeom>
              <a:avLst/>
              <a:gdLst/>
              <a:ahLst/>
              <a:cxnLst/>
              <a:rect l="l" t="t" r="r" b="b"/>
              <a:pathLst>
                <a:path w="269240" h="323215">
                  <a:moveTo>
                    <a:pt x="12445" y="0"/>
                  </a:moveTo>
                  <a:lnTo>
                    <a:pt x="0" y="7315"/>
                  </a:lnTo>
                  <a:lnTo>
                    <a:pt x="100876" y="182206"/>
                  </a:lnTo>
                  <a:lnTo>
                    <a:pt x="19625" y="323180"/>
                  </a:lnTo>
                  <a:lnTo>
                    <a:pt x="36546" y="323180"/>
                  </a:lnTo>
                  <a:lnTo>
                    <a:pt x="113779" y="189547"/>
                  </a:lnTo>
                  <a:lnTo>
                    <a:pt x="268838" y="189547"/>
                  </a:lnTo>
                  <a:lnTo>
                    <a:pt x="268838" y="187096"/>
                  </a:lnTo>
                  <a:lnTo>
                    <a:pt x="110909" y="187096"/>
                  </a:lnTo>
                  <a:lnTo>
                    <a:pt x="107327" y="186880"/>
                  </a:lnTo>
                  <a:lnTo>
                    <a:pt x="104419" y="183629"/>
                  </a:lnTo>
                  <a:lnTo>
                    <a:pt x="104495"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269240" h="323215">
                  <a:moveTo>
                    <a:pt x="117338" y="175183"/>
                  </a:moveTo>
                  <a:lnTo>
                    <a:pt x="109943" y="175183"/>
                  </a:lnTo>
                  <a:lnTo>
                    <a:pt x="112077" y="178396"/>
                  </a:lnTo>
                  <a:lnTo>
                    <a:pt x="114731" y="180682"/>
                  </a:lnTo>
                  <a:lnTo>
                    <a:pt x="114172" y="184353"/>
                  </a:lnTo>
                  <a:lnTo>
                    <a:pt x="110909" y="187096"/>
                  </a:lnTo>
                  <a:lnTo>
                    <a:pt x="268838" y="187096"/>
                  </a:lnTo>
                  <a:lnTo>
                    <a:pt x="268838" y="175374"/>
                  </a:lnTo>
                  <a:lnTo>
                    <a:pt x="117703" y="175374"/>
                  </a:lnTo>
                  <a:lnTo>
                    <a:pt x="117338" y="175183"/>
                  </a:lnTo>
                  <a:close/>
                </a:path>
                <a:path w="269240" h="323215">
                  <a:moveTo>
                    <a:pt x="213791" y="174983"/>
                  </a:moveTo>
                  <a:lnTo>
                    <a:pt x="117703" y="175374"/>
                  </a:lnTo>
                  <a:lnTo>
                    <a:pt x="268838" y="175374"/>
                  </a:lnTo>
                  <a:lnTo>
                    <a:pt x="268838" y="175022"/>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object 19">
              <a:extLst>
                <a:ext uri="{FF2B5EF4-FFF2-40B4-BE49-F238E27FC236}">
                  <a16:creationId xmlns:a16="http://schemas.microsoft.com/office/drawing/2014/main" id="{A63D5A5F-0502-47EE-98D1-3327B4BDD02A}"/>
                </a:ext>
              </a:extLst>
            </p:cNvPr>
            <p:cNvSpPr/>
            <p:nvPr/>
          </p:nvSpPr>
          <p:spPr>
            <a:xfrm>
              <a:off x="11542934"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5" y="188899"/>
                  </a:lnTo>
                  <a:lnTo>
                    <a:pt x="203847" y="186004"/>
                  </a:lnTo>
                  <a:lnTo>
                    <a:pt x="200875" y="184086"/>
                  </a:lnTo>
                  <a:lnTo>
                    <a:pt x="200956" y="181978"/>
                  </a:lnTo>
                  <a:lnTo>
                    <a:pt x="201041" y="180352"/>
                  </a:lnTo>
                  <a:lnTo>
                    <a:pt x="203860" y="177139"/>
                  </a:lnTo>
                  <a:lnTo>
                    <a:pt x="207441" y="176923"/>
                  </a:lnTo>
                  <a:lnTo>
                    <a:pt x="217455" y="176923"/>
                  </a:lnTo>
                  <a:lnTo>
                    <a:pt x="218488" y="175132"/>
                  </a:lnTo>
                  <a:lnTo>
                    <a:pt x="197739" y="175132"/>
                  </a:lnTo>
                  <a:lnTo>
                    <a:pt x="101644" y="174751"/>
                  </a:lnTo>
                  <a:close/>
                </a:path>
                <a:path w="315595" h="323215">
                  <a:moveTo>
                    <a:pt x="217455" y="176923"/>
                  </a:moveTo>
                  <a:lnTo>
                    <a:pt x="207441" y="176923"/>
                  </a:lnTo>
                  <a:lnTo>
                    <a:pt x="210642" y="179743"/>
                  </a:lnTo>
                  <a:lnTo>
                    <a:pt x="211277" y="183426"/>
                  </a:lnTo>
                  <a:lnTo>
                    <a:pt x="208546" y="185699"/>
                  </a:lnTo>
                  <a:lnTo>
                    <a:pt x="206375" y="188899"/>
                  </a:lnTo>
                  <a:lnTo>
                    <a:pt x="218532" y="188899"/>
                  </a:lnTo>
                  <a:lnTo>
                    <a:pt x="214541" y="181978"/>
                  </a:lnTo>
                  <a:lnTo>
                    <a:pt x="217455" y="176923"/>
                  </a:lnTo>
                  <a:close/>
                </a:path>
                <a:path w="315595" h="323215">
                  <a:moveTo>
                    <a:pt x="302768" y="0"/>
                  </a:moveTo>
                  <a:lnTo>
                    <a:pt x="299872" y="4825"/>
                  </a:lnTo>
                  <a:lnTo>
                    <a:pt x="297421" y="8851"/>
                  </a:lnTo>
                  <a:lnTo>
                    <a:pt x="230176" y="125358"/>
                  </a:lnTo>
                  <a:lnTo>
                    <a:pt x="203631" y="172008"/>
                  </a:lnTo>
                  <a:lnTo>
                    <a:pt x="197739" y="175132"/>
                  </a:lnTo>
                  <a:lnTo>
                    <a:pt x="218488" y="175132"/>
                  </a:lnTo>
                  <a:lnTo>
                    <a:pt x="315429" y="7023"/>
                  </a:lnTo>
                  <a:lnTo>
                    <a:pt x="30276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object 20">
              <a:extLst>
                <a:ext uri="{FF2B5EF4-FFF2-40B4-BE49-F238E27FC236}">
                  <a16:creationId xmlns:a16="http://schemas.microsoft.com/office/drawing/2014/main" id="{C23BF45E-A978-43DD-8063-27711642292F}"/>
                </a:ext>
              </a:extLst>
            </p:cNvPr>
            <p:cNvSpPr/>
            <p:nvPr/>
          </p:nvSpPr>
          <p:spPr>
            <a:xfrm>
              <a:off x="11060069" y="6534786"/>
              <a:ext cx="315595" cy="323215"/>
            </a:xfrm>
            <a:custGeom>
              <a:avLst/>
              <a:gdLst/>
              <a:ahLst/>
              <a:cxnLst/>
              <a:rect l="l" t="t" r="r" b="b"/>
              <a:pathLst>
                <a:path w="315595" h="323215">
                  <a:moveTo>
                    <a:pt x="12179" y="0"/>
                  </a:moveTo>
                  <a:lnTo>
                    <a:pt x="0" y="7645"/>
                  </a:lnTo>
                  <a:lnTo>
                    <a:pt x="100710" y="182244"/>
                  </a:lnTo>
                  <a:lnTo>
                    <a:pt x="19430" y="323213"/>
                  </a:lnTo>
                  <a:lnTo>
                    <a:pt x="36367" y="323213"/>
                  </a:lnTo>
                  <a:lnTo>
                    <a:pt x="113588" y="189610"/>
                  </a:lnTo>
                  <a:lnTo>
                    <a:pt x="315264" y="189610"/>
                  </a:lnTo>
                  <a:lnTo>
                    <a:pt x="315264" y="187134"/>
                  </a:lnTo>
                  <a:lnTo>
                    <a:pt x="111455" y="187134"/>
                  </a:lnTo>
                  <a:lnTo>
                    <a:pt x="107645" y="186994"/>
                  </a:lnTo>
                  <a:lnTo>
                    <a:pt x="105790" y="184175"/>
                  </a:lnTo>
                  <a:lnTo>
                    <a:pt x="103873" y="182549"/>
                  </a:lnTo>
                  <a:lnTo>
                    <a:pt x="105562" y="180682"/>
                  </a:lnTo>
                  <a:lnTo>
                    <a:pt x="107073" y="177584"/>
                  </a:lnTo>
                  <a:lnTo>
                    <a:pt x="110832" y="177012"/>
                  </a:lnTo>
                  <a:lnTo>
                    <a:pt x="315264" y="177012"/>
                  </a:lnTo>
                  <a:lnTo>
                    <a:pt x="315264" y="175399"/>
                  </a:lnTo>
                  <a:lnTo>
                    <a:pt x="117563" y="175399"/>
                  </a:lnTo>
                  <a:lnTo>
                    <a:pt x="111658" y="172389"/>
                  </a:lnTo>
                  <a:lnTo>
                    <a:pt x="106527" y="163309"/>
                  </a:lnTo>
                  <a:lnTo>
                    <a:pt x="84931" y="125404"/>
                  </a:lnTo>
                  <a:lnTo>
                    <a:pt x="17145" y="8013"/>
                  </a:lnTo>
                  <a:lnTo>
                    <a:pt x="14643" y="4064"/>
                  </a:lnTo>
                  <a:lnTo>
                    <a:pt x="12179" y="0"/>
                  </a:lnTo>
                  <a:close/>
                </a:path>
                <a:path w="315595" h="323215">
                  <a:moveTo>
                    <a:pt x="315264" y="177012"/>
                  </a:moveTo>
                  <a:lnTo>
                    <a:pt x="110832" y="177012"/>
                  </a:lnTo>
                  <a:lnTo>
                    <a:pt x="113118" y="179666"/>
                  </a:lnTo>
                  <a:lnTo>
                    <a:pt x="116458" y="181851"/>
                  </a:lnTo>
                  <a:lnTo>
                    <a:pt x="113410" y="184302"/>
                  </a:lnTo>
                  <a:lnTo>
                    <a:pt x="111455" y="187134"/>
                  </a:lnTo>
                  <a:lnTo>
                    <a:pt x="315264" y="187134"/>
                  </a:lnTo>
                  <a:lnTo>
                    <a:pt x="315264" y="177012"/>
                  </a:lnTo>
                  <a:close/>
                </a:path>
                <a:path w="315595" h="323215">
                  <a:moveTo>
                    <a:pt x="213658" y="175021"/>
                  </a:moveTo>
                  <a:lnTo>
                    <a:pt x="117563"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object 21">
              <a:extLst>
                <a:ext uri="{FF2B5EF4-FFF2-40B4-BE49-F238E27FC236}">
                  <a16:creationId xmlns:a16="http://schemas.microsoft.com/office/drawing/2014/main" id="{F8179DD8-087A-4893-8C70-0EC886884CCA}"/>
                </a:ext>
              </a:extLst>
            </p:cNvPr>
            <p:cNvSpPr/>
            <p:nvPr/>
          </p:nvSpPr>
          <p:spPr>
            <a:xfrm>
              <a:off x="10673752"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59"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31"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56"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object 22">
              <a:extLst>
                <a:ext uri="{FF2B5EF4-FFF2-40B4-BE49-F238E27FC236}">
                  <a16:creationId xmlns:a16="http://schemas.microsoft.com/office/drawing/2014/main" id="{9B20A189-8A64-49D3-8324-5008ABE81C02}"/>
                </a:ext>
              </a:extLst>
            </p:cNvPr>
            <p:cNvSpPr/>
            <p:nvPr/>
          </p:nvSpPr>
          <p:spPr>
            <a:xfrm>
              <a:off x="10190458" y="6534664"/>
              <a:ext cx="316230" cy="323850"/>
            </a:xfrm>
            <a:custGeom>
              <a:avLst/>
              <a:gdLst/>
              <a:ahLst/>
              <a:cxnLst/>
              <a:rect l="l" t="t" r="r" b="b"/>
              <a:pathLst>
                <a:path w="316229" h="323850">
                  <a:moveTo>
                    <a:pt x="12572" y="0"/>
                  </a:moveTo>
                  <a:lnTo>
                    <a:pt x="6883" y="3505"/>
                  </a:lnTo>
                  <a:lnTo>
                    <a:pt x="0" y="7391"/>
                  </a:lnTo>
                  <a:lnTo>
                    <a:pt x="100939" y="182359"/>
                  </a:lnTo>
                  <a:lnTo>
                    <a:pt x="66967" y="241299"/>
                  </a:lnTo>
                  <a:lnTo>
                    <a:pt x="19673" y="323335"/>
                  </a:lnTo>
                  <a:lnTo>
                    <a:pt x="36994" y="323335"/>
                  </a:lnTo>
                  <a:lnTo>
                    <a:pt x="66967" y="272338"/>
                  </a:lnTo>
                  <a:lnTo>
                    <a:pt x="66967" y="270827"/>
                  </a:lnTo>
                  <a:lnTo>
                    <a:pt x="114185" y="189128"/>
                  </a:lnTo>
                  <a:lnTo>
                    <a:pt x="315937" y="189128"/>
                  </a:lnTo>
                  <a:lnTo>
                    <a:pt x="315835" y="187248"/>
                  </a:lnTo>
                  <a:lnTo>
                    <a:pt x="110959" y="187248"/>
                  </a:lnTo>
                  <a:lnTo>
                    <a:pt x="107378" y="187032"/>
                  </a:lnTo>
                  <a:lnTo>
                    <a:pt x="104470" y="183781"/>
                  </a:lnTo>
                  <a:lnTo>
                    <a:pt x="104571" y="180035"/>
                  </a:lnTo>
                  <a:lnTo>
                    <a:pt x="107480" y="178181"/>
                  </a:lnTo>
                  <a:lnTo>
                    <a:pt x="109994" y="175336"/>
                  </a:lnTo>
                  <a:lnTo>
                    <a:pt x="116903" y="175336"/>
                  </a:lnTo>
                  <a:lnTo>
                    <a:pt x="111798" y="172275"/>
                  </a:lnTo>
                  <a:lnTo>
                    <a:pt x="97088" y="146264"/>
                  </a:lnTo>
                  <a:lnTo>
                    <a:pt x="87090" y="128765"/>
                  </a:lnTo>
                  <a:lnTo>
                    <a:pt x="66967" y="93840"/>
                  </a:lnTo>
                  <a:lnTo>
                    <a:pt x="66967" y="93357"/>
                  </a:lnTo>
                  <a:lnTo>
                    <a:pt x="12752" y="215"/>
                  </a:lnTo>
                  <a:lnTo>
                    <a:pt x="12572" y="0"/>
                  </a:lnTo>
                  <a:close/>
                </a:path>
                <a:path w="316229" h="323850">
                  <a:moveTo>
                    <a:pt x="66967" y="241096"/>
                  </a:moveTo>
                  <a:lnTo>
                    <a:pt x="66850" y="241299"/>
                  </a:lnTo>
                  <a:lnTo>
                    <a:pt x="66967" y="241096"/>
                  </a:lnTo>
                  <a:close/>
                </a:path>
                <a:path w="316229" h="323850">
                  <a:moveTo>
                    <a:pt x="116903" y="175336"/>
                  </a:moveTo>
                  <a:lnTo>
                    <a:pt x="109994" y="175336"/>
                  </a:lnTo>
                  <a:lnTo>
                    <a:pt x="112128" y="178561"/>
                  </a:lnTo>
                  <a:lnTo>
                    <a:pt x="114795" y="180835"/>
                  </a:lnTo>
                  <a:lnTo>
                    <a:pt x="114236" y="184518"/>
                  </a:lnTo>
                  <a:lnTo>
                    <a:pt x="110959" y="187248"/>
                  </a:lnTo>
                  <a:lnTo>
                    <a:pt x="315835" y="187248"/>
                  </a:lnTo>
                  <a:lnTo>
                    <a:pt x="315193" y="175526"/>
                  </a:lnTo>
                  <a:lnTo>
                    <a:pt x="117220" y="175526"/>
                  </a:lnTo>
                  <a:lnTo>
                    <a:pt x="116903" y="175336"/>
                  </a:lnTo>
                  <a:close/>
                </a:path>
                <a:path w="316229" h="323850">
                  <a:moveTo>
                    <a:pt x="212932" y="175145"/>
                  </a:moveTo>
                  <a:lnTo>
                    <a:pt x="117220" y="175526"/>
                  </a:lnTo>
                  <a:lnTo>
                    <a:pt x="315193" y="175526"/>
                  </a:lnTo>
                  <a:lnTo>
                    <a:pt x="315175" y="175196"/>
                  </a:lnTo>
                  <a:lnTo>
                    <a:pt x="212932" y="175145"/>
                  </a:lnTo>
                  <a:close/>
                </a:path>
                <a:path w="316229" h="323850">
                  <a:moveTo>
                    <a:pt x="12738" y="190"/>
                  </a:move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object 23">
              <a:extLst>
                <a:ext uri="{FF2B5EF4-FFF2-40B4-BE49-F238E27FC236}">
                  <a16:creationId xmlns:a16="http://schemas.microsoft.com/office/drawing/2014/main" id="{CA5CE796-6DF8-4BC5-9849-CEC5F0F7145D}"/>
                </a:ext>
              </a:extLst>
            </p:cNvPr>
            <p:cNvSpPr/>
            <p:nvPr/>
          </p:nvSpPr>
          <p:spPr>
            <a:xfrm>
              <a:off x="11060049"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80" y="173888"/>
                  </a:lnTo>
                  <a:lnTo>
                    <a:pt x="103987" y="171602"/>
                  </a:lnTo>
                  <a:lnTo>
                    <a:pt x="104508" y="167855"/>
                  </a:lnTo>
                  <a:lnTo>
                    <a:pt x="107772" y="165100"/>
                  </a:lnTo>
                  <a:lnTo>
                    <a:pt x="111366" y="165214"/>
                  </a:lnTo>
                  <a:lnTo>
                    <a:pt x="114274" y="168516"/>
                  </a:lnTo>
                  <a:lnTo>
                    <a:pt x="114274" y="162179"/>
                  </a:lnTo>
                  <a:lnTo>
                    <a:pt x="113322" y="162179"/>
                  </a:lnTo>
                  <a:lnTo>
                    <a:pt x="19570" y="0"/>
                  </a:lnTo>
                  <a:lnTo>
                    <a:pt x="2692" y="0"/>
                  </a:lnTo>
                  <a:lnTo>
                    <a:pt x="100723" y="169989"/>
                  </a:lnTo>
                  <a:lnTo>
                    <a:pt x="0" y="344690"/>
                  </a:lnTo>
                  <a:lnTo>
                    <a:pt x="12204" y="352158"/>
                  </a:lnTo>
                  <a:lnTo>
                    <a:pt x="14732" y="348018"/>
                  </a:lnTo>
                  <a:lnTo>
                    <a:pt x="17259" y="344068"/>
                  </a:lnTo>
                  <a:lnTo>
                    <a:pt x="62979" y="265074"/>
                  </a:lnTo>
                  <a:lnTo>
                    <a:pt x="84556" y="227545"/>
                  </a:lnTo>
                  <a:lnTo>
                    <a:pt x="105956" y="189915"/>
                  </a:lnTo>
                  <a:lnTo>
                    <a:pt x="110172" y="183857"/>
                  </a:lnTo>
                  <a:lnTo>
                    <a:pt x="115023" y="179870"/>
                  </a:lnTo>
                  <a:lnTo>
                    <a:pt x="120904" y="177698"/>
                  </a:lnTo>
                  <a:lnTo>
                    <a:pt x="127012" y="177190"/>
                  </a:lnTo>
                  <a:lnTo>
                    <a:pt x="128231" y="177088"/>
                  </a:lnTo>
                  <a:lnTo>
                    <a:pt x="213423" y="177431"/>
                  </a:lnTo>
                  <a:lnTo>
                    <a:pt x="315125" y="177355"/>
                  </a:lnTo>
                  <a:lnTo>
                    <a:pt x="315125" y="177088"/>
                  </a:lnTo>
                  <a:lnTo>
                    <a:pt x="315125" y="165100"/>
                  </a:lnTo>
                  <a:lnTo>
                    <a:pt x="315125" y="162179"/>
                  </a:lnTo>
                  <a:close/>
                </a:path>
                <a:path w="363854" h="603250">
                  <a:moveTo>
                    <a:pt x="363550" y="246164"/>
                  </a:moveTo>
                  <a:lnTo>
                    <a:pt x="351193" y="238912"/>
                  </a:lnTo>
                  <a:lnTo>
                    <a:pt x="348576" y="243205"/>
                  </a:lnTo>
                  <a:lnTo>
                    <a:pt x="346049" y="247167"/>
                  </a:lnTo>
                  <a:lnTo>
                    <a:pt x="301320" y="324269"/>
                  </a:lnTo>
                  <a:lnTo>
                    <a:pt x="280301" y="360883"/>
                  </a:lnTo>
                  <a:lnTo>
                    <a:pt x="259626" y="397687"/>
                  </a:lnTo>
                  <a:lnTo>
                    <a:pt x="259384" y="398043"/>
                  </a:lnTo>
                  <a:lnTo>
                    <a:pt x="259384" y="419188"/>
                  </a:lnTo>
                  <a:lnTo>
                    <a:pt x="258851" y="422833"/>
                  </a:lnTo>
                  <a:lnTo>
                    <a:pt x="255663" y="425589"/>
                  </a:lnTo>
                  <a:lnTo>
                    <a:pt x="253860" y="425488"/>
                  </a:lnTo>
                  <a:lnTo>
                    <a:pt x="252133" y="425424"/>
                  </a:lnTo>
                  <a:lnTo>
                    <a:pt x="249339" y="422236"/>
                  </a:lnTo>
                  <a:lnTo>
                    <a:pt x="249262" y="418528"/>
                  </a:lnTo>
                  <a:lnTo>
                    <a:pt x="252120" y="416648"/>
                  </a:lnTo>
                  <a:lnTo>
                    <a:pt x="254431" y="413956"/>
                  </a:lnTo>
                  <a:lnTo>
                    <a:pt x="254584" y="413778"/>
                  </a:lnTo>
                  <a:lnTo>
                    <a:pt x="256717" y="416966"/>
                  </a:lnTo>
                  <a:lnTo>
                    <a:pt x="259384" y="419188"/>
                  </a:lnTo>
                  <a:lnTo>
                    <a:pt x="259384" y="398043"/>
                  </a:lnTo>
                  <a:lnTo>
                    <a:pt x="254088" y="405638"/>
                  </a:lnTo>
                  <a:lnTo>
                    <a:pt x="247726" y="410679"/>
                  </a:lnTo>
                  <a:lnTo>
                    <a:pt x="240080" y="413308"/>
                  </a:lnTo>
                  <a:lnTo>
                    <a:pt x="230682" y="413956"/>
                  </a:lnTo>
                  <a:lnTo>
                    <a:pt x="159702" y="413473"/>
                  </a:lnTo>
                  <a:lnTo>
                    <a:pt x="50596" y="414007"/>
                  </a:lnTo>
                  <a:lnTo>
                    <a:pt x="49390" y="414947"/>
                  </a:lnTo>
                  <a:lnTo>
                    <a:pt x="48183" y="415480"/>
                  </a:lnTo>
                  <a:lnTo>
                    <a:pt x="48183" y="428078"/>
                  </a:lnTo>
                  <a:lnTo>
                    <a:pt x="149707" y="428155"/>
                  </a:lnTo>
                  <a:lnTo>
                    <a:pt x="236816" y="427837"/>
                  </a:lnTo>
                  <a:lnTo>
                    <a:pt x="243014" y="428396"/>
                  </a:lnTo>
                  <a:lnTo>
                    <a:pt x="248843" y="430682"/>
                  </a:lnTo>
                  <a:lnTo>
                    <a:pt x="253568" y="434771"/>
                  </a:lnTo>
                  <a:lnTo>
                    <a:pt x="257683" y="440766"/>
                  </a:lnTo>
                  <a:lnTo>
                    <a:pt x="278028" y="476554"/>
                  </a:lnTo>
                  <a:lnTo>
                    <a:pt x="343509" y="589991"/>
                  </a:lnTo>
                  <a:lnTo>
                    <a:pt x="347332" y="596455"/>
                  </a:lnTo>
                  <a:lnTo>
                    <a:pt x="351231" y="603110"/>
                  </a:lnTo>
                  <a:lnTo>
                    <a:pt x="363334" y="594918"/>
                  </a:lnTo>
                  <a:lnTo>
                    <a:pt x="266915" y="427723"/>
                  </a:lnTo>
                  <a:lnTo>
                    <a:pt x="265684" y="425589"/>
                  </a:lnTo>
                  <a:lnTo>
                    <a:pt x="262864" y="420700"/>
                  </a:lnTo>
                  <a:lnTo>
                    <a:pt x="266852" y="413778"/>
                  </a:lnTo>
                  <a:lnTo>
                    <a:pt x="363550"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object 24">
              <a:extLst>
                <a:ext uri="{FF2B5EF4-FFF2-40B4-BE49-F238E27FC236}">
                  <a16:creationId xmlns:a16="http://schemas.microsoft.com/office/drawing/2014/main" id="{BF2AC67A-F4E4-4B7F-9099-D2EDF824332D}"/>
                </a:ext>
              </a:extLst>
            </p:cNvPr>
            <p:cNvSpPr/>
            <p:nvPr/>
          </p:nvSpPr>
          <p:spPr>
            <a:xfrm>
              <a:off x="11494682" y="6284230"/>
              <a:ext cx="316230" cy="364490"/>
            </a:xfrm>
            <a:custGeom>
              <a:avLst/>
              <a:gdLst/>
              <a:ahLst/>
              <a:cxnLst/>
              <a:rect l="l" t="t" r="r" b="b"/>
              <a:pathLst>
                <a:path w="316229" h="364490">
                  <a:moveTo>
                    <a:pt x="12522" y="0"/>
                  </a:moveTo>
                  <a:lnTo>
                    <a:pt x="0" y="7607"/>
                  </a:lnTo>
                  <a:lnTo>
                    <a:pt x="100634" y="182067"/>
                  </a:lnTo>
                  <a:lnTo>
                    <a:pt x="127"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43" y="184213"/>
                  </a:lnTo>
                  <a:lnTo>
                    <a:pt x="104457" y="180530"/>
                  </a:lnTo>
                  <a:lnTo>
                    <a:pt x="107226" y="177418"/>
                  </a:lnTo>
                  <a:lnTo>
                    <a:pt x="110718" y="177114"/>
                  </a:lnTo>
                  <a:lnTo>
                    <a:pt x="315105" y="177114"/>
                  </a:lnTo>
                  <a:lnTo>
                    <a:pt x="315001" y="175272"/>
                  </a:lnTo>
                  <a:lnTo>
                    <a:pt x="117259" y="175272"/>
                  </a:lnTo>
                  <a:lnTo>
                    <a:pt x="111671" y="172338"/>
                  </a:lnTo>
                  <a:lnTo>
                    <a:pt x="106807" y="163728"/>
                  </a:lnTo>
                  <a:lnTo>
                    <a:pt x="86448" y="127965"/>
                  </a:lnTo>
                  <a:lnTo>
                    <a:pt x="20739" y="14109"/>
                  </a:lnTo>
                  <a:lnTo>
                    <a:pt x="16700" y="7213"/>
                  </a:lnTo>
                  <a:lnTo>
                    <a:pt x="12522" y="0"/>
                  </a:lnTo>
                  <a:close/>
                </a:path>
                <a:path w="316229" h="364490">
                  <a:moveTo>
                    <a:pt x="312096" y="189077"/>
                  </a:moveTo>
                  <a:lnTo>
                    <a:pt x="129590" y="189077"/>
                  </a:lnTo>
                  <a:lnTo>
                    <a:pt x="219017" y="189501"/>
                  </a:lnTo>
                  <a:lnTo>
                    <a:pt x="310692" y="189382"/>
                  </a:lnTo>
                  <a:lnTo>
                    <a:pt x="312096" y="189077"/>
                  </a:lnTo>
                  <a:close/>
                </a:path>
                <a:path w="316229" h="364490">
                  <a:moveTo>
                    <a:pt x="315105" y="177114"/>
                  </a:moveTo>
                  <a:lnTo>
                    <a:pt x="110718" y="177114"/>
                  </a:lnTo>
                  <a:lnTo>
                    <a:pt x="113957" y="179946"/>
                  </a:lnTo>
                  <a:lnTo>
                    <a:pt x="114452" y="183591"/>
                  </a:lnTo>
                  <a:lnTo>
                    <a:pt x="111823" y="185800"/>
                  </a:lnTo>
                  <a:lnTo>
                    <a:pt x="109728" y="188937"/>
                  </a:lnTo>
                  <a:lnTo>
                    <a:pt x="312739" y="188937"/>
                  </a:lnTo>
                  <a:lnTo>
                    <a:pt x="312915" y="188899"/>
                  </a:lnTo>
                  <a:lnTo>
                    <a:pt x="315747" y="188569"/>
                  </a:lnTo>
                  <a:lnTo>
                    <a:pt x="315105" y="177114"/>
                  </a:lnTo>
                  <a:close/>
                </a:path>
                <a:path w="316229" h="364490">
                  <a:moveTo>
                    <a:pt x="212110" y="174936"/>
                  </a:moveTo>
                  <a:lnTo>
                    <a:pt x="117259" y="175272"/>
                  </a:lnTo>
                  <a:lnTo>
                    <a:pt x="315001" y="175272"/>
                  </a:lnTo>
                  <a:lnTo>
                    <a:pt x="314985" y="174980"/>
                  </a:lnTo>
                  <a:lnTo>
                    <a:pt x="212110"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object 25">
              <a:extLst>
                <a:ext uri="{FF2B5EF4-FFF2-40B4-BE49-F238E27FC236}">
                  <a16:creationId xmlns:a16="http://schemas.microsoft.com/office/drawing/2014/main" id="{361E78EA-EF1E-433D-A66E-46A1F9A89487}"/>
                </a:ext>
              </a:extLst>
            </p:cNvPr>
            <p:cNvSpPr/>
            <p:nvPr/>
          </p:nvSpPr>
          <p:spPr>
            <a:xfrm>
              <a:off x="10625397"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81" y="274521"/>
                  </a:lnTo>
                  <a:lnTo>
                    <a:pt x="84881" y="238837"/>
                  </a:lnTo>
                  <a:lnTo>
                    <a:pt x="105168" y="203034"/>
                  </a:lnTo>
                  <a:lnTo>
                    <a:pt x="109778" y="196421"/>
                  </a:lnTo>
                  <a:lnTo>
                    <a:pt x="115098" y="192084"/>
                  </a:lnTo>
                  <a:lnTo>
                    <a:pt x="121568" y="189733"/>
                  </a:lnTo>
                  <a:lnTo>
                    <a:pt x="129628" y="189077"/>
                  </a:lnTo>
                  <a:lnTo>
                    <a:pt x="312085" y="189077"/>
                  </a:lnTo>
                  <a:lnTo>
                    <a:pt x="312940" y="188887"/>
                  </a:lnTo>
                  <a:lnTo>
                    <a:pt x="315709" y="188544"/>
                  </a:lnTo>
                  <a:lnTo>
                    <a:pt x="315596" y="186918"/>
                  </a:lnTo>
                  <a:lnTo>
                    <a:pt x="111391" y="186918"/>
                  </a:lnTo>
                  <a:lnTo>
                    <a:pt x="107657" y="186816"/>
                  </a:lnTo>
                  <a:lnTo>
                    <a:pt x="105816" y="184010"/>
                  </a:lnTo>
                  <a:lnTo>
                    <a:pt x="103962" y="182397"/>
                  </a:lnTo>
                  <a:lnTo>
                    <a:pt x="105600" y="180555"/>
                  </a:lnTo>
                  <a:lnTo>
                    <a:pt x="107073" y="177520"/>
                  </a:lnTo>
                  <a:lnTo>
                    <a:pt x="110744"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55" y="189501"/>
                  </a:lnTo>
                  <a:lnTo>
                    <a:pt x="310718" y="189382"/>
                  </a:lnTo>
                  <a:lnTo>
                    <a:pt x="312085" y="189077"/>
                  </a:lnTo>
                  <a:close/>
                </a:path>
                <a:path w="316229" h="364490">
                  <a:moveTo>
                    <a:pt x="314939" y="176923"/>
                  </a:moveTo>
                  <a:lnTo>
                    <a:pt x="110744" y="176923"/>
                  </a:lnTo>
                  <a:lnTo>
                    <a:pt x="113004" y="179539"/>
                  </a:lnTo>
                  <a:lnTo>
                    <a:pt x="116230" y="181673"/>
                  </a:lnTo>
                  <a:lnTo>
                    <a:pt x="113296" y="184124"/>
                  </a:lnTo>
                  <a:lnTo>
                    <a:pt x="111391" y="186918"/>
                  </a:lnTo>
                  <a:lnTo>
                    <a:pt x="315596"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34" name="object 26">
              <a:extLst>
                <a:ext uri="{FF2B5EF4-FFF2-40B4-BE49-F238E27FC236}">
                  <a16:creationId xmlns:a16="http://schemas.microsoft.com/office/drawing/2014/main" id="{E161D2BF-36ED-43AD-995E-AC9E63F3019A}"/>
                </a:ext>
              </a:extLst>
            </p:cNvPr>
            <p:cNvPicPr/>
            <p:nvPr/>
          </p:nvPicPr>
          <p:blipFill>
            <a:blip r:embed="rId5" cstate="print"/>
            <a:stretch>
              <a:fillRect/>
            </a:stretch>
          </p:blipFill>
          <p:spPr>
            <a:xfrm>
              <a:off x="11977750" y="6426968"/>
              <a:ext cx="220345" cy="78718"/>
            </a:xfrm>
            <a:prstGeom prst="rect">
              <a:avLst/>
            </a:prstGeom>
          </p:spPr>
        </p:pic>
        <p:sp>
          <p:nvSpPr>
            <p:cNvPr id="35" name="object 27">
              <a:extLst>
                <a:ext uri="{FF2B5EF4-FFF2-40B4-BE49-F238E27FC236}">
                  <a16:creationId xmlns:a16="http://schemas.microsoft.com/office/drawing/2014/main" id="{F5957D5D-71A1-4932-AC80-5180D49769A1}"/>
                </a:ext>
              </a:extLst>
            </p:cNvPr>
            <p:cNvSpPr/>
            <p:nvPr/>
          </p:nvSpPr>
          <p:spPr>
            <a:xfrm>
              <a:off x="6278014" y="6785358"/>
              <a:ext cx="55244" cy="73025"/>
            </a:xfrm>
            <a:custGeom>
              <a:avLst/>
              <a:gdLst/>
              <a:ahLst/>
              <a:cxnLst/>
              <a:rect l="l" t="t" r="r" b="b"/>
              <a:pathLst>
                <a:path w="55245" h="73025">
                  <a:moveTo>
                    <a:pt x="12395" y="0"/>
                  </a:moveTo>
                  <a:lnTo>
                    <a:pt x="8432" y="2489"/>
                  </a:lnTo>
                  <a:lnTo>
                    <a:pt x="1905" y="4597"/>
                  </a:lnTo>
                  <a:lnTo>
                    <a:pt x="1905" y="6604"/>
                  </a:lnTo>
                  <a:lnTo>
                    <a:pt x="0" y="7810"/>
                  </a:lnTo>
                  <a:lnTo>
                    <a:pt x="1905" y="11125"/>
                  </a:lnTo>
                  <a:lnTo>
                    <a:pt x="1905" y="15963"/>
                  </a:lnTo>
                  <a:lnTo>
                    <a:pt x="4813" y="19367"/>
                  </a:lnTo>
                  <a:lnTo>
                    <a:pt x="8102" y="22529"/>
                  </a:lnTo>
                  <a:lnTo>
                    <a:pt x="10591" y="26174"/>
                  </a:lnTo>
                  <a:lnTo>
                    <a:pt x="37393" y="72641"/>
                  </a:lnTo>
                  <a:lnTo>
                    <a:pt x="54806" y="72641"/>
                  </a:lnTo>
                  <a:lnTo>
                    <a:pt x="18453" y="9575"/>
                  </a:lnTo>
                  <a:lnTo>
                    <a:pt x="13119" y="977"/>
                  </a:lnTo>
                  <a:lnTo>
                    <a:pt x="1239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36" name="object 28">
              <a:extLst>
                <a:ext uri="{FF2B5EF4-FFF2-40B4-BE49-F238E27FC236}">
                  <a16:creationId xmlns:a16="http://schemas.microsoft.com/office/drawing/2014/main" id="{D81C72CD-4A7C-4386-B28E-03581E1877C2}"/>
                </a:ext>
              </a:extLst>
            </p:cNvPr>
            <p:cNvPicPr/>
            <p:nvPr/>
          </p:nvPicPr>
          <p:blipFill>
            <a:blip r:embed="rId6" cstate="print"/>
            <a:stretch>
              <a:fillRect/>
            </a:stretch>
          </p:blipFill>
          <p:spPr>
            <a:xfrm>
              <a:off x="6278052" y="6045593"/>
              <a:ext cx="71655" cy="101199"/>
            </a:xfrm>
            <a:prstGeom prst="rect">
              <a:avLst/>
            </a:prstGeom>
          </p:spPr>
        </p:pic>
        <p:sp>
          <p:nvSpPr>
            <p:cNvPr id="37" name="object 29">
              <a:extLst>
                <a:ext uri="{FF2B5EF4-FFF2-40B4-BE49-F238E27FC236}">
                  <a16:creationId xmlns:a16="http://schemas.microsoft.com/office/drawing/2014/main" id="{00901795-53B1-4446-A59C-1902E42C5DA5}"/>
                </a:ext>
              </a:extLst>
            </p:cNvPr>
            <p:cNvSpPr/>
            <p:nvPr/>
          </p:nvSpPr>
          <p:spPr>
            <a:xfrm>
              <a:off x="6278120" y="6284394"/>
              <a:ext cx="316230" cy="364490"/>
            </a:xfrm>
            <a:custGeom>
              <a:avLst/>
              <a:gdLst/>
              <a:ahLst/>
              <a:cxnLst/>
              <a:rect l="l" t="t" r="r" b="b"/>
              <a:pathLst>
                <a:path w="316229" h="364490">
                  <a:moveTo>
                    <a:pt x="12128" y="0"/>
                  </a:moveTo>
                  <a:lnTo>
                    <a:pt x="7899" y="2641"/>
                  </a:lnTo>
                  <a:lnTo>
                    <a:pt x="1803" y="5524"/>
                  </a:lnTo>
                  <a:lnTo>
                    <a:pt x="1803" y="6451"/>
                  </a:lnTo>
                  <a:lnTo>
                    <a:pt x="25" y="7569"/>
                  </a:lnTo>
                  <a:lnTo>
                    <a:pt x="1803" y="10642"/>
                  </a:lnTo>
                  <a:lnTo>
                    <a:pt x="1803" y="16903"/>
                  </a:lnTo>
                  <a:lnTo>
                    <a:pt x="99199" y="179501"/>
                  </a:lnTo>
                  <a:lnTo>
                    <a:pt x="100380" y="181838"/>
                  </a:lnTo>
                  <a:lnTo>
                    <a:pt x="99889" y="183108"/>
                  </a:lnTo>
                  <a:lnTo>
                    <a:pt x="8572" y="341477"/>
                  </a:lnTo>
                  <a:lnTo>
                    <a:pt x="6553" y="344233"/>
                  </a:lnTo>
                  <a:lnTo>
                    <a:pt x="4051" y="346697"/>
                  </a:lnTo>
                  <a:lnTo>
                    <a:pt x="1803" y="349300"/>
                  </a:lnTo>
                  <a:lnTo>
                    <a:pt x="1803" y="353212"/>
                  </a:lnTo>
                  <a:lnTo>
                    <a:pt x="0" y="356336"/>
                  </a:lnTo>
                  <a:lnTo>
                    <a:pt x="1803" y="357454"/>
                  </a:lnTo>
                  <a:lnTo>
                    <a:pt x="1803" y="357835"/>
                  </a:lnTo>
                  <a:lnTo>
                    <a:pt x="5765" y="359905"/>
                  </a:lnTo>
                  <a:lnTo>
                    <a:pt x="12255" y="363905"/>
                  </a:lnTo>
                  <a:lnTo>
                    <a:pt x="12534" y="363448"/>
                  </a:lnTo>
                  <a:lnTo>
                    <a:pt x="12998" y="363448"/>
                  </a:lnTo>
                  <a:lnTo>
                    <a:pt x="15443" y="359422"/>
                  </a:lnTo>
                  <a:lnTo>
                    <a:pt x="17970" y="355447"/>
                  </a:lnTo>
                  <a:lnTo>
                    <a:pt x="86319" y="237067"/>
                  </a:lnTo>
                  <a:lnTo>
                    <a:pt x="108178" y="198881"/>
                  </a:lnTo>
                  <a:lnTo>
                    <a:pt x="112166" y="191858"/>
                  </a:lnTo>
                  <a:lnTo>
                    <a:pt x="116662" y="188836"/>
                  </a:lnTo>
                  <a:lnTo>
                    <a:pt x="312758" y="188836"/>
                  </a:lnTo>
                  <a:lnTo>
                    <a:pt x="313829" y="188506"/>
                  </a:lnTo>
                  <a:lnTo>
                    <a:pt x="315709" y="188175"/>
                  </a:lnTo>
                  <a:lnTo>
                    <a:pt x="315709" y="186626"/>
                  </a:lnTo>
                  <a:lnTo>
                    <a:pt x="109092" y="186626"/>
                  </a:lnTo>
                  <a:lnTo>
                    <a:pt x="108026" y="186474"/>
                  </a:lnTo>
                  <a:lnTo>
                    <a:pt x="106908" y="185521"/>
                  </a:lnTo>
                  <a:lnTo>
                    <a:pt x="105606" y="184226"/>
                  </a:lnTo>
                  <a:lnTo>
                    <a:pt x="104914" y="183337"/>
                  </a:lnTo>
                  <a:lnTo>
                    <a:pt x="104355" y="182333"/>
                  </a:lnTo>
                  <a:lnTo>
                    <a:pt x="104446" y="180809"/>
                  </a:lnTo>
                  <a:lnTo>
                    <a:pt x="104788" y="180263"/>
                  </a:lnTo>
                  <a:lnTo>
                    <a:pt x="105181" y="179743"/>
                  </a:lnTo>
                  <a:lnTo>
                    <a:pt x="107162" y="178193"/>
                  </a:lnTo>
                  <a:lnTo>
                    <a:pt x="108712" y="176860"/>
                  </a:lnTo>
                  <a:lnTo>
                    <a:pt x="315709" y="176860"/>
                  </a:lnTo>
                  <a:lnTo>
                    <a:pt x="315709" y="175171"/>
                  </a:lnTo>
                  <a:lnTo>
                    <a:pt x="117843" y="175171"/>
                  </a:lnTo>
                  <a:lnTo>
                    <a:pt x="112014" y="172021"/>
                  </a:lnTo>
                  <a:lnTo>
                    <a:pt x="85119" y="124806"/>
                  </a:lnTo>
                  <a:lnTo>
                    <a:pt x="17043" y="6934"/>
                  </a:lnTo>
                  <a:lnTo>
                    <a:pt x="14668" y="3543"/>
                  </a:lnTo>
                  <a:lnTo>
                    <a:pt x="12714" y="495"/>
                  </a:lnTo>
                  <a:lnTo>
                    <a:pt x="12433" y="495"/>
                  </a:lnTo>
                  <a:lnTo>
                    <a:pt x="12128" y="0"/>
                  </a:lnTo>
                  <a:close/>
                </a:path>
                <a:path w="316229" h="364490">
                  <a:moveTo>
                    <a:pt x="12998" y="363448"/>
                  </a:moveTo>
                  <a:lnTo>
                    <a:pt x="12534" y="363448"/>
                  </a:lnTo>
                  <a:lnTo>
                    <a:pt x="12890" y="363626"/>
                  </a:lnTo>
                  <a:lnTo>
                    <a:pt x="12998" y="363448"/>
                  </a:lnTo>
                  <a:close/>
                </a:path>
                <a:path w="316229" h="364490">
                  <a:moveTo>
                    <a:pt x="312758" y="188836"/>
                  </a:moveTo>
                  <a:lnTo>
                    <a:pt x="116662" y="188836"/>
                  </a:lnTo>
                  <a:lnTo>
                    <a:pt x="131877" y="189213"/>
                  </a:lnTo>
                  <a:lnTo>
                    <a:pt x="145947" y="189346"/>
                  </a:lnTo>
                  <a:lnTo>
                    <a:pt x="311645" y="189179"/>
                  </a:lnTo>
                  <a:lnTo>
                    <a:pt x="312758" y="188836"/>
                  </a:lnTo>
                  <a:close/>
                </a:path>
                <a:path w="316229" h="364490">
                  <a:moveTo>
                    <a:pt x="315709" y="176860"/>
                  </a:moveTo>
                  <a:lnTo>
                    <a:pt x="108712" y="176860"/>
                  </a:lnTo>
                  <a:lnTo>
                    <a:pt x="111467" y="177253"/>
                  </a:lnTo>
                  <a:lnTo>
                    <a:pt x="112661" y="179120"/>
                  </a:lnTo>
                  <a:lnTo>
                    <a:pt x="113880" y="180809"/>
                  </a:lnTo>
                  <a:lnTo>
                    <a:pt x="114013" y="181114"/>
                  </a:lnTo>
                  <a:lnTo>
                    <a:pt x="114126" y="182333"/>
                  </a:lnTo>
                  <a:lnTo>
                    <a:pt x="114007" y="183108"/>
                  </a:lnTo>
                  <a:lnTo>
                    <a:pt x="109092" y="186626"/>
                  </a:lnTo>
                  <a:lnTo>
                    <a:pt x="315709" y="186626"/>
                  </a:lnTo>
                  <a:lnTo>
                    <a:pt x="315709" y="176860"/>
                  </a:lnTo>
                  <a:close/>
                </a:path>
                <a:path w="316229" h="364490">
                  <a:moveTo>
                    <a:pt x="213271" y="174751"/>
                  </a:moveTo>
                  <a:lnTo>
                    <a:pt x="117843" y="175171"/>
                  </a:lnTo>
                  <a:lnTo>
                    <a:pt x="315709" y="175171"/>
                  </a:lnTo>
                  <a:lnTo>
                    <a:pt x="315709" y="174815"/>
                  </a:lnTo>
                  <a:lnTo>
                    <a:pt x="213271" y="174751"/>
                  </a:lnTo>
                  <a:close/>
                </a:path>
                <a:path w="316229" h="364490">
                  <a:moveTo>
                    <a:pt x="12649" y="393"/>
                  </a:moveTo>
                  <a:lnTo>
                    <a:pt x="12433" y="495"/>
                  </a:lnTo>
                  <a:lnTo>
                    <a:pt x="12714" y="495"/>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object 30">
              <a:extLst>
                <a:ext uri="{FF2B5EF4-FFF2-40B4-BE49-F238E27FC236}">
                  <a16:creationId xmlns:a16="http://schemas.microsoft.com/office/drawing/2014/main" id="{BCFE0D47-A09D-422F-9A37-25AB02E42F3A}"/>
                </a:ext>
              </a:extLst>
            </p:cNvPr>
            <p:cNvSpPr/>
            <p:nvPr/>
          </p:nvSpPr>
          <p:spPr>
            <a:xfrm>
              <a:off x="10238858" y="6284508"/>
              <a:ext cx="315595" cy="364490"/>
            </a:xfrm>
            <a:custGeom>
              <a:avLst/>
              <a:gdLst/>
              <a:ahLst/>
              <a:cxnLst/>
              <a:rect l="l" t="t" r="r" b="b"/>
              <a:pathLst>
                <a:path w="315595" h="364490">
                  <a:moveTo>
                    <a:pt x="218743" y="188810"/>
                  </a:moveTo>
                  <a:lnTo>
                    <a:pt x="187413" y="188810"/>
                  </a:lnTo>
                  <a:lnTo>
                    <a:pt x="194820" y="189477"/>
                  </a:lnTo>
                  <a:lnTo>
                    <a:pt x="200653" y="191769"/>
                  </a:lnTo>
                  <a:lnTo>
                    <a:pt x="205391" y="195843"/>
                  </a:lnTo>
                  <a:lnTo>
                    <a:pt x="209511" y="201853"/>
                  </a:lnTo>
                  <a:lnTo>
                    <a:pt x="230023" y="237937"/>
                  </a:lnTo>
                  <a:lnTo>
                    <a:pt x="295782" y="351904"/>
                  </a:lnTo>
                  <a:lnTo>
                    <a:pt x="299427" y="357924"/>
                  </a:lnTo>
                  <a:lnTo>
                    <a:pt x="303110" y="364159"/>
                  </a:lnTo>
                  <a:lnTo>
                    <a:pt x="315163" y="356006"/>
                  </a:lnTo>
                  <a:lnTo>
                    <a:pt x="218743" y="188810"/>
                  </a:lnTo>
                  <a:close/>
                </a:path>
                <a:path w="315595" h="364490">
                  <a:moveTo>
                    <a:pt x="18567" y="189166"/>
                  </a:moveTo>
                  <a:lnTo>
                    <a:pt x="8737" y="189166"/>
                  </a:lnTo>
                  <a:lnTo>
                    <a:pt x="18567" y="190093"/>
                  </a:lnTo>
                  <a:lnTo>
                    <a:pt x="18567" y="189166"/>
                  </a:lnTo>
                  <a:close/>
                </a:path>
                <a:path w="315595" h="364490">
                  <a:moveTo>
                    <a:pt x="101" y="174624"/>
                  </a:moveTo>
                  <a:lnTo>
                    <a:pt x="0" y="189166"/>
                  </a:lnTo>
                  <a:lnTo>
                    <a:pt x="102985" y="189231"/>
                  </a:lnTo>
                  <a:lnTo>
                    <a:pt x="218743" y="188810"/>
                  </a:lnTo>
                  <a:lnTo>
                    <a:pt x="217623" y="186867"/>
                  </a:lnTo>
                  <a:lnTo>
                    <a:pt x="207543" y="186867"/>
                  </a:lnTo>
                  <a:lnTo>
                    <a:pt x="203873" y="186334"/>
                  </a:lnTo>
                  <a:lnTo>
                    <a:pt x="202399" y="183273"/>
                  </a:lnTo>
                  <a:lnTo>
                    <a:pt x="200774" y="181432"/>
                  </a:lnTo>
                  <a:lnTo>
                    <a:pt x="202641" y="179793"/>
                  </a:lnTo>
                  <a:lnTo>
                    <a:pt x="204482" y="176923"/>
                  </a:lnTo>
                  <a:lnTo>
                    <a:pt x="208229" y="176872"/>
                  </a:lnTo>
                  <a:lnTo>
                    <a:pt x="217528" y="176872"/>
                  </a:lnTo>
                  <a:lnTo>
                    <a:pt x="218583" y="175044"/>
                  </a:lnTo>
                  <a:lnTo>
                    <a:pt x="6286" y="175044"/>
                  </a:lnTo>
                  <a:lnTo>
                    <a:pt x="101" y="174624"/>
                  </a:lnTo>
                  <a:close/>
                </a:path>
                <a:path w="315595" h="364490">
                  <a:moveTo>
                    <a:pt x="217528" y="176872"/>
                  </a:moveTo>
                  <a:lnTo>
                    <a:pt x="208229" y="176872"/>
                  </a:lnTo>
                  <a:lnTo>
                    <a:pt x="210108" y="179730"/>
                  </a:lnTo>
                  <a:lnTo>
                    <a:pt x="213017" y="182206"/>
                  </a:lnTo>
                  <a:lnTo>
                    <a:pt x="209791" y="184302"/>
                  </a:lnTo>
                  <a:lnTo>
                    <a:pt x="207543" y="186867"/>
                  </a:lnTo>
                  <a:lnTo>
                    <a:pt x="217623" y="186867"/>
                  </a:lnTo>
                  <a:lnTo>
                    <a:pt x="214693" y="181787"/>
                  </a:lnTo>
                  <a:lnTo>
                    <a:pt x="217528" y="176872"/>
                  </a:lnTo>
                  <a:close/>
                </a:path>
                <a:path w="315595" h="364490">
                  <a:moveTo>
                    <a:pt x="127846" y="174550"/>
                  </a:moveTo>
                  <a:lnTo>
                    <a:pt x="6286" y="175044"/>
                  </a:lnTo>
                  <a:lnTo>
                    <a:pt x="218583" y="175044"/>
                  </a:lnTo>
                  <a:lnTo>
                    <a:pt x="183895" y="174993"/>
                  </a:lnTo>
                  <a:lnTo>
                    <a:pt x="155876" y="174614"/>
                  </a:lnTo>
                  <a:lnTo>
                    <a:pt x="127846" y="174550"/>
                  </a:lnTo>
                  <a:close/>
                </a:path>
                <a:path w="315595" h="364490">
                  <a:moveTo>
                    <a:pt x="303009" y="0"/>
                  </a:moveTo>
                  <a:lnTo>
                    <a:pt x="300380" y="4305"/>
                  </a:lnTo>
                  <a:lnTo>
                    <a:pt x="297865" y="8267"/>
                  </a:lnTo>
                  <a:lnTo>
                    <a:pt x="252817" y="85993"/>
                  </a:lnTo>
                  <a:lnTo>
                    <a:pt x="231606" y="122906"/>
                  </a:lnTo>
                  <a:lnTo>
                    <a:pt x="210680" y="159981"/>
                  </a:lnTo>
                  <a:lnTo>
                    <a:pt x="205554" y="167279"/>
                  </a:lnTo>
                  <a:lnTo>
                    <a:pt x="199655" y="171959"/>
                  </a:lnTo>
                  <a:lnTo>
                    <a:pt x="192572" y="174403"/>
                  </a:lnTo>
                  <a:lnTo>
                    <a:pt x="183895" y="174993"/>
                  </a:lnTo>
                  <a:lnTo>
                    <a:pt x="218612" y="174993"/>
                  </a:lnTo>
                  <a:lnTo>
                    <a:pt x="315366" y="7251"/>
                  </a:lnTo>
                  <a:lnTo>
                    <a:pt x="30300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object 31">
              <a:extLst>
                <a:ext uri="{FF2B5EF4-FFF2-40B4-BE49-F238E27FC236}">
                  <a16:creationId xmlns:a16="http://schemas.microsoft.com/office/drawing/2014/main" id="{243EB99F-EFDB-467B-A531-2A1F4578B44D}"/>
                </a:ext>
              </a:extLst>
            </p:cNvPr>
            <p:cNvSpPr/>
            <p:nvPr/>
          </p:nvSpPr>
          <p:spPr>
            <a:xfrm>
              <a:off x="9630500" y="6785802"/>
              <a:ext cx="55244" cy="72390"/>
            </a:xfrm>
            <a:custGeom>
              <a:avLst/>
              <a:gdLst/>
              <a:ahLst/>
              <a:cxnLst/>
              <a:rect l="l" t="t" r="r" b="b"/>
              <a:pathLst>
                <a:path w="55245" h="72390">
                  <a:moveTo>
                    <a:pt x="42032" y="0"/>
                  </a:moveTo>
                  <a:lnTo>
                    <a:pt x="39315" y="4533"/>
                  </a:lnTo>
                  <a:lnTo>
                    <a:pt x="36584" y="8940"/>
                  </a:lnTo>
                  <a:lnTo>
                    <a:pt x="0" y="72196"/>
                  </a:lnTo>
                  <a:lnTo>
                    <a:pt x="17057" y="72196"/>
                  </a:lnTo>
                  <a:lnTo>
                    <a:pt x="54643" y="7023"/>
                  </a:lnTo>
                  <a:lnTo>
                    <a:pt x="4203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object 32">
              <a:extLst>
                <a:ext uri="{FF2B5EF4-FFF2-40B4-BE49-F238E27FC236}">
                  <a16:creationId xmlns:a16="http://schemas.microsoft.com/office/drawing/2014/main" id="{DF800991-D93A-4E17-BE5D-94F2774C90A3}"/>
                </a:ext>
              </a:extLst>
            </p:cNvPr>
            <p:cNvSpPr/>
            <p:nvPr/>
          </p:nvSpPr>
          <p:spPr>
            <a:xfrm>
              <a:off x="8886642" y="6785347"/>
              <a:ext cx="54610" cy="73025"/>
            </a:xfrm>
            <a:custGeom>
              <a:avLst/>
              <a:gdLst/>
              <a:ahLst/>
              <a:cxnLst/>
              <a:rect l="l" t="t" r="r" b="b"/>
              <a:pathLst>
                <a:path w="54609" h="73025">
                  <a:moveTo>
                    <a:pt x="12344" y="0"/>
                  </a:moveTo>
                  <a:lnTo>
                    <a:pt x="0" y="7874"/>
                  </a:lnTo>
                  <a:lnTo>
                    <a:pt x="37354" y="72652"/>
                  </a:lnTo>
                  <a:lnTo>
                    <a:pt x="54334" y="72652"/>
                  </a:lnTo>
                  <a:lnTo>
                    <a:pt x="1234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object 33">
              <a:extLst>
                <a:ext uri="{FF2B5EF4-FFF2-40B4-BE49-F238E27FC236}">
                  <a16:creationId xmlns:a16="http://schemas.microsoft.com/office/drawing/2014/main" id="{EE83E6EB-5B00-4227-92B8-24C6312C92C6}"/>
                </a:ext>
              </a:extLst>
            </p:cNvPr>
            <p:cNvSpPr/>
            <p:nvPr/>
          </p:nvSpPr>
          <p:spPr>
            <a:xfrm>
              <a:off x="8761201" y="6785800"/>
              <a:ext cx="54610" cy="72390"/>
            </a:xfrm>
            <a:custGeom>
              <a:avLst/>
              <a:gdLst/>
              <a:ahLst/>
              <a:cxnLst/>
              <a:rect l="l" t="t" r="r" b="b"/>
              <a:pathLst>
                <a:path w="54609" h="72390">
                  <a:moveTo>
                    <a:pt x="41741" y="0"/>
                  </a:moveTo>
                  <a:lnTo>
                    <a:pt x="0" y="72199"/>
                  </a:lnTo>
                  <a:lnTo>
                    <a:pt x="16990" y="72199"/>
                  </a:lnTo>
                  <a:lnTo>
                    <a:pt x="54453" y="7213"/>
                  </a:lnTo>
                  <a:lnTo>
                    <a:pt x="4174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object 34">
              <a:extLst>
                <a:ext uri="{FF2B5EF4-FFF2-40B4-BE49-F238E27FC236}">
                  <a16:creationId xmlns:a16="http://schemas.microsoft.com/office/drawing/2014/main" id="{D9D52506-BD42-41A7-AACE-6EB5F99A8978}"/>
                </a:ext>
              </a:extLst>
            </p:cNvPr>
            <p:cNvSpPr/>
            <p:nvPr/>
          </p:nvSpPr>
          <p:spPr>
            <a:xfrm>
              <a:off x="8017163" y="6785519"/>
              <a:ext cx="54610" cy="73025"/>
            </a:xfrm>
            <a:custGeom>
              <a:avLst/>
              <a:gdLst/>
              <a:ahLst/>
              <a:cxnLst/>
              <a:rect l="l" t="t" r="r" b="b"/>
              <a:pathLst>
                <a:path w="54609"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object 35">
              <a:extLst>
                <a:ext uri="{FF2B5EF4-FFF2-40B4-BE49-F238E27FC236}">
                  <a16:creationId xmlns:a16="http://schemas.microsoft.com/office/drawing/2014/main" id="{6E8914C4-69AF-4FFB-83A4-26AE6F4568D2}"/>
                </a:ext>
              </a:extLst>
            </p:cNvPr>
            <p:cNvSpPr/>
            <p:nvPr/>
          </p:nvSpPr>
          <p:spPr>
            <a:xfrm>
              <a:off x="7891866" y="6785782"/>
              <a:ext cx="54610" cy="72390"/>
            </a:xfrm>
            <a:custGeom>
              <a:avLst/>
              <a:gdLst/>
              <a:ahLst/>
              <a:cxnLst/>
              <a:rect l="l" t="t" r="r" b="b"/>
              <a:pathLst>
                <a:path w="54609" h="72390">
                  <a:moveTo>
                    <a:pt x="41917" y="0"/>
                  </a:moveTo>
                  <a:lnTo>
                    <a:pt x="39098" y="4699"/>
                  </a:lnTo>
                  <a:lnTo>
                    <a:pt x="36393" y="9105"/>
                  </a:lnTo>
                  <a:lnTo>
                    <a:pt x="33789" y="13589"/>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object 36">
              <a:extLst>
                <a:ext uri="{FF2B5EF4-FFF2-40B4-BE49-F238E27FC236}">
                  <a16:creationId xmlns:a16="http://schemas.microsoft.com/office/drawing/2014/main" id="{C92BEE23-CE29-4D2B-9644-9B49EE4FD124}"/>
                </a:ext>
              </a:extLst>
            </p:cNvPr>
            <p:cNvSpPr/>
            <p:nvPr/>
          </p:nvSpPr>
          <p:spPr>
            <a:xfrm>
              <a:off x="7147907" y="6785359"/>
              <a:ext cx="54610" cy="73025"/>
            </a:xfrm>
            <a:custGeom>
              <a:avLst/>
              <a:gdLst/>
              <a:ahLst/>
              <a:cxnLst/>
              <a:rect l="l" t="t" r="r" b="b"/>
              <a:pathLst>
                <a:path w="54609"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object 37">
              <a:extLst>
                <a:ext uri="{FF2B5EF4-FFF2-40B4-BE49-F238E27FC236}">
                  <a16:creationId xmlns:a16="http://schemas.microsoft.com/office/drawing/2014/main" id="{A96BD8C0-CEA9-46A5-8BEB-6F916CF4F64E}"/>
                </a:ext>
              </a:extLst>
            </p:cNvPr>
            <p:cNvSpPr/>
            <p:nvPr/>
          </p:nvSpPr>
          <p:spPr>
            <a:xfrm>
              <a:off x="7022458" y="6785442"/>
              <a:ext cx="54610" cy="73025"/>
            </a:xfrm>
            <a:custGeom>
              <a:avLst/>
              <a:gdLst/>
              <a:ahLst/>
              <a:cxnLst/>
              <a:rect l="l" t="t" r="r" b="b"/>
              <a:pathLst>
                <a:path w="54609" h="73025">
                  <a:moveTo>
                    <a:pt x="41946" y="0"/>
                  </a:moveTo>
                  <a:lnTo>
                    <a:pt x="0" y="72557"/>
                  </a:lnTo>
                  <a:lnTo>
                    <a:pt x="16989" y="72557"/>
                  </a:lnTo>
                  <a:lnTo>
                    <a:pt x="54392" y="7670"/>
                  </a:lnTo>
                  <a:lnTo>
                    <a:pt x="4194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object 38">
              <a:extLst>
                <a:ext uri="{FF2B5EF4-FFF2-40B4-BE49-F238E27FC236}">
                  <a16:creationId xmlns:a16="http://schemas.microsoft.com/office/drawing/2014/main" id="{BD11000D-E651-4C81-9F06-4F822AFF9B4E}"/>
                </a:ext>
              </a:extLst>
            </p:cNvPr>
            <p:cNvSpPr/>
            <p:nvPr/>
          </p:nvSpPr>
          <p:spPr>
            <a:xfrm>
              <a:off x="7005597"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47" name="object 39">
              <a:extLst>
                <a:ext uri="{FF2B5EF4-FFF2-40B4-BE49-F238E27FC236}">
                  <a16:creationId xmlns:a16="http://schemas.microsoft.com/office/drawing/2014/main" id="{712CCCA1-E2C6-46B2-88F9-99914478DBEE}"/>
                </a:ext>
              </a:extLst>
            </p:cNvPr>
            <p:cNvPicPr/>
            <p:nvPr/>
          </p:nvPicPr>
          <p:blipFill>
            <a:blip r:embed="rId4" cstate="print"/>
            <a:stretch>
              <a:fillRect/>
            </a:stretch>
          </p:blipFill>
          <p:spPr>
            <a:xfrm>
              <a:off x="7147817" y="6045593"/>
              <a:ext cx="71252" cy="101201"/>
            </a:xfrm>
            <a:prstGeom prst="rect">
              <a:avLst/>
            </a:prstGeom>
          </p:spPr>
        </p:pic>
        <p:sp>
          <p:nvSpPr>
            <p:cNvPr id="48" name="object 40">
              <a:extLst>
                <a:ext uri="{FF2B5EF4-FFF2-40B4-BE49-F238E27FC236}">
                  <a16:creationId xmlns:a16="http://schemas.microsoft.com/office/drawing/2014/main" id="{E446B275-A655-478E-A37F-CE44850298EC}"/>
                </a:ext>
              </a:extLst>
            </p:cNvPr>
            <p:cNvSpPr/>
            <p:nvPr/>
          </p:nvSpPr>
          <p:spPr>
            <a:xfrm>
              <a:off x="7874998" y="6045593"/>
              <a:ext cx="71755" cy="101600"/>
            </a:xfrm>
            <a:custGeom>
              <a:avLst/>
              <a:gdLst/>
              <a:ahLst/>
              <a:cxnLst/>
              <a:rect l="l" t="t" r="r" b="b"/>
              <a:pathLst>
                <a:path w="71754" h="101600">
                  <a:moveTo>
                    <a:pt x="17081" y="0"/>
                  </a:moveTo>
                  <a:lnTo>
                    <a:pt x="0" y="0"/>
                  </a:lnTo>
                  <a:lnTo>
                    <a:pt x="53644"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object 41">
              <a:extLst>
                <a:ext uri="{FF2B5EF4-FFF2-40B4-BE49-F238E27FC236}">
                  <a16:creationId xmlns:a16="http://schemas.microsoft.com/office/drawing/2014/main" id="{227E5332-361C-42E1-B5A8-3A7BF3201CB3}"/>
                </a:ext>
              </a:extLst>
            </p:cNvPr>
            <p:cNvSpPr/>
            <p:nvPr/>
          </p:nvSpPr>
          <p:spPr>
            <a:xfrm>
              <a:off x="8017271" y="6045593"/>
              <a:ext cx="71755" cy="101600"/>
            </a:xfrm>
            <a:custGeom>
              <a:avLst/>
              <a:gdLst/>
              <a:ahLst/>
              <a:cxnLst/>
              <a:rect l="l" t="t" r="r" b="b"/>
              <a:pathLst>
                <a:path w="71754" h="101600">
                  <a:moveTo>
                    <a:pt x="71177" y="0"/>
                  </a:moveTo>
                  <a:lnTo>
                    <a:pt x="54091" y="0"/>
                  </a:lnTo>
                  <a:lnTo>
                    <a:pt x="0" y="93833"/>
                  </a:lnTo>
                  <a:lnTo>
                    <a:pt x="12420" y="101174"/>
                  </a:lnTo>
                  <a:lnTo>
                    <a:pt x="20027" y="88538"/>
                  </a:lnTo>
                  <a:lnTo>
                    <a:pt x="7117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50" name="object 42">
              <a:extLst>
                <a:ext uri="{FF2B5EF4-FFF2-40B4-BE49-F238E27FC236}">
                  <a16:creationId xmlns:a16="http://schemas.microsoft.com/office/drawing/2014/main" id="{DEF408C4-D0C4-4B7C-A63F-7F843BE7AA42}"/>
                </a:ext>
              </a:extLst>
            </p:cNvPr>
            <p:cNvPicPr/>
            <p:nvPr/>
          </p:nvPicPr>
          <p:blipFill>
            <a:blip r:embed="rId7" cstate="print"/>
            <a:stretch>
              <a:fillRect/>
            </a:stretch>
          </p:blipFill>
          <p:spPr>
            <a:xfrm>
              <a:off x="8744442" y="6045593"/>
              <a:ext cx="71063" cy="101127"/>
            </a:xfrm>
            <a:prstGeom prst="rect">
              <a:avLst/>
            </a:prstGeom>
          </p:spPr>
        </p:pic>
        <p:pic>
          <p:nvPicPr>
            <p:cNvPr id="51" name="object 43">
              <a:extLst>
                <a:ext uri="{FF2B5EF4-FFF2-40B4-BE49-F238E27FC236}">
                  <a16:creationId xmlns:a16="http://schemas.microsoft.com/office/drawing/2014/main" id="{6CBA2CDF-AEC9-435E-A350-866AE42A9C17}"/>
                </a:ext>
              </a:extLst>
            </p:cNvPr>
            <p:cNvPicPr/>
            <p:nvPr/>
          </p:nvPicPr>
          <p:blipFill>
            <a:blip r:embed="rId8" cstate="print"/>
            <a:stretch>
              <a:fillRect/>
            </a:stretch>
          </p:blipFill>
          <p:spPr>
            <a:xfrm>
              <a:off x="8886550" y="6045593"/>
              <a:ext cx="71304" cy="101221"/>
            </a:xfrm>
            <a:prstGeom prst="rect">
              <a:avLst/>
            </a:prstGeom>
          </p:spPr>
        </p:pic>
        <p:sp>
          <p:nvSpPr>
            <p:cNvPr id="52" name="object 44">
              <a:extLst>
                <a:ext uri="{FF2B5EF4-FFF2-40B4-BE49-F238E27FC236}">
                  <a16:creationId xmlns:a16="http://schemas.microsoft.com/office/drawing/2014/main" id="{3A737BE0-EB19-45EA-A8D1-FE759B7B4768}"/>
                </a:ext>
              </a:extLst>
            </p:cNvPr>
            <p:cNvSpPr/>
            <p:nvPr/>
          </p:nvSpPr>
          <p:spPr>
            <a:xfrm>
              <a:off x="9613748" y="6045593"/>
              <a:ext cx="71755" cy="101600"/>
            </a:xfrm>
            <a:custGeom>
              <a:avLst/>
              <a:gdLst/>
              <a:ahLst/>
              <a:cxnLst/>
              <a:rect l="l" t="t" r="r" b="b"/>
              <a:pathLst>
                <a:path w="71754" h="101600">
                  <a:moveTo>
                    <a:pt x="17074" y="0"/>
                  </a:moveTo>
                  <a:lnTo>
                    <a:pt x="0" y="0"/>
                  </a:lnTo>
                  <a:lnTo>
                    <a:pt x="53654" y="92853"/>
                  </a:lnTo>
                  <a:lnTo>
                    <a:pt x="59052" y="101438"/>
                  </a:lnTo>
                  <a:lnTo>
                    <a:pt x="71142" y="93742"/>
                  </a:lnTo>
                  <a:lnTo>
                    <a:pt x="1707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object 45">
              <a:extLst>
                <a:ext uri="{FF2B5EF4-FFF2-40B4-BE49-F238E27FC236}">
                  <a16:creationId xmlns:a16="http://schemas.microsoft.com/office/drawing/2014/main" id="{46FDC532-5FDD-4E34-BA37-CA067640CF5C}"/>
                </a:ext>
              </a:extLst>
            </p:cNvPr>
            <p:cNvSpPr/>
            <p:nvPr/>
          </p:nvSpPr>
          <p:spPr>
            <a:xfrm>
              <a:off x="6326089" y="6045593"/>
              <a:ext cx="316230" cy="352425"/>
            </a:xfrm>
            <a:custGeom>
              <a:avLst/>
              <a:gdLst/>
              <a:ahLst/>
              <a:cxnLst/>
              <a:rect l="l" t="t" r="r" b="b"/>
              <a:pathLst>
                <a:path w="316229" h="352425">
                  <a:moveTo>
                    <a:pt x="219341" y="177105"/>
                  </a:moveTo>
                  <a:lnTo>
                    <a:pt x="185966" y="177105"/>
                  </a:lnTo>
                  <a:lnTo>
                    <a:pt x="194294" y="178069"/>
                  </a:lnTo>
                  <a:lnTo>
                    <a:pt x="200948" y="180877"/>
                  </a:lnTo>
                  <a:lnTo>
                    <a:pt x="206407" y="185685"/>
                  </a:lnTo>
                  <a:lnTo>
                    <a:pt x="211150" y="192650"/>
                  </a:lnTo>
                  <a:lnTo>
                    <a:pt x="232156" y="229684"/>
                  </a:lnTo>
                  <a:lnTo>
                    <a:pt x="253382" y="266592"/>
                  </a:lnTo>
                  <a:lnTo>
                    <a:pt x="298386" y="344300"/>
                  </a:lnTo>
                  <a:lnTo>
                    <a:pt x="300913" y="348199"/>
                  </a:lnTo>
                  <a:lnTo>
                    <a:pt x="303326" y="352149"/>
                  </a:lnTo>
                  <a:lnTo>
                    <a:pt x="303809" y="351844"/>
                  </a:lnTo>
                  <a:lnTo>
                    <a:pt x="304346" y="351844"/>
                  </a:lnTo>
                  <a:lnTo>
                    <a:pt x="315950" y="344592"/>
                  </a:lnTo>
                  <a:lnTo>
                    <a:pt x="219341" y="177105"/>
                  </a:lnTo>
                  <a:close/>
                </a:path>
                <a:path w="316229" h="352425">
                  <a:moveTo>
                    <a:pt x="304346" y="351844"/>
                  </a:moveTo>
                  <a:lnTo>
                    <a:pt x="303809" y="351844"/>
                  </a:lnTo>
                  <a:lnTo>
                    <a:pt x="303961" y="352085"/>
                  </a:lnTo>
                  <a:lnTo>
                    <a:pt x="304346" y="351844"/>
                  </a:lnTo>
                  <a:close/>
                </a:path>
                <a:path w="316229" h="352425">
                  <a:moveTo>
                    <a:pt x="313271" y="0"/>
                  </a:moveTo>
                  <a:lnTo>
                    <a:pt x="295894" y="0"/>
                  </a:lnTo>
                  <a:lnTo>
                    <a:pt x="201955" y="162474"/>
                  </a:lnTo>
                  <a:lnTo>
                    <a:pt x="736" y="162474"/>
                  </a:lnTo>
                  <a:lnTo>
                    <a:pt x="736" y="162652"/>
                  </a:lnTo>
                  <a:lnTo>
                    <a:pt x="0" y="162652"/>
                  </a:lnTo>
                  <a:lnTo>
                    <a:pt x="660" y="177346"/>
                  </a:lnTo>
                  <a:lnTo>
                    <a:pt x="100899" y="177368"/>
                  </a:lnTo>
                  <a:lnTo>
                    <a:pt x="219341" y="177105"/>
                  </a:lnTo>
                  <a:lnTo>
                    <a:pt x="218184" y="175098"/>
                  </a:lnTo>
                  <a:lnTo>
                    <a:pt x="206324" y="175098"/>
                  </a:lnTo>
                  <a:lnTo>
                    <a:pt x="205955" y="175060"/>
                  </a:lnTo>
                  <a:lnTo>
                    <a:pt x="204241" y="173282"/>
                  </a:lnTo>
                  <a:lnTo>
                    <a:pt x="201701" y="171530"/>
                  </a:lnTo>
                  <a:lnTo>
                    <a:pt x="201625" y="169294"/>
                  </a:lnTo>
                  <a:lnTo>
                    <a:pt x="201815" y="168888"/>
                  </a:lnTo>
                  <a:lnTo>
                    <a:pt x="202044" y="168482"/>
                  </a:lnTo>
                  <a:lnTo>
                    <a:pt x="203517" y="166919"/>
                  </a:lnTo>
                  <a:lnTo>
                    <a:pt x="204990" y="165141"/>
                  </a:lnTo>
                  <a:lnTo>
                    <a:pt x="207810" y="165053"/>
                  </a:lnTo>
                  <a:lnTo>
                    <a:pt x="218088" y="165053"/>
                  </a:lnTo>
                  <a:lnTo>
                    <a:pt x="313271" y="0"/>
                  </a:lnTo>
                  <a:close/>
                </a:path>
                <a:path w="316229" h="352425">
                  <a:moveTo>
                    <a:pt x="218088" y="165053"/>
                  </a:moveTo>
                  <a:lnTo>
                    <a:pt x="207810" y="165053"/>
                  </a:lnTo>
                  <a:lnTo>
                    <a:pt x="209181" y="166424"/>
                  </a:lnTo>
                  <a:lnTo>
                    <a:pt x="210883" y="168062"/>
                  </a:lnTo>
                  <a:lnTo>
                    <a:pt x="211416" y="168888"/>
                  </a:lnTo>
                  <a:lnTo>
                    <a:pt x="211616" y="169294"/>
                  </a:lnTo>
                  <a:lnTo>
                    <a:pt x="211724" y="169993"/>
                  </a:lnTo>
                  <a:lnTo>
                    <a:pt x="211378" y="172012"/>
                  </a:lnTo>
                  <a:lnTo>
                    <a:pt x="209016" y="173371"/>
                  </a:lnTo>
                  <a:lnTo>
                    <a:pt x="207136" y="174806"/>
                  </a:lnTo>
                  <a:lnTo>
                    <a:pt x="206730" y="174971"/>
                  </a:lnTo>
                  <a:lnTo>
                    <a:pt x="206324" y="175098"/>
                  </a:lnTo>
                  <a:lnTo>
                    <a:pt x="218184" y="175098"/>
                  </a:lnTo>
                  <a:lnTo>
                    <a:pt x="215239" y="169993"/>
                  </a:lnTo>
                  <a:lnTo>
                    <a:pt x="218088" y="16505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object 46">
              <a:extLst>
                <a:ext uri="{FF2B5EF4-FFF2-40B4-BE49-F238E27FC236}">
                  <a16:creationId xmlns:a16="http://schemas.microsoft.com/office/drawing/2014/main" id="{7E8A3C7B-F4DC-4554-AFA7-698725CFD0EA}"/>
                </a:ext>
              </a:extLst>
            </p:cNvPr>
            <p:cNvSpPr/>
            <p:nvPr/>
          </p:nvSpPr>
          <p:spPr>
            <a:xfrm>
              <a:off x="7196662" y="6045593"/>
              <a:ext cx="314960" cy="352425"/>
            </a:xfrm>
            <a:custGeom>
              <a:avLst/>
              <a:gdLst/>
              <a:ahLst/>
              <a:cxnLst/>
              <a:rect l="l" t="t" r="r" b="b"/>
              <a:pathLst>
                <a:path w="314959"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59" h="352425">
                  <a:moveTo>
                    <a:pt x="312077"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7" y="0"/>
                  </a:lnTo>
                  <a:close/>
                </a:path>
                <a:path w="314959"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object 47">
              <a:extLst>
                <a:ext uri="{FF2B5EF4-FFF2-40B4-BE49-F238E27FC236}">
                  <a16:creationId xmlns:a16="http://schemas.microsoft.com/office/drawing/2014/main" id="{00801655-7D52-401C-BB80-A0048C037E38}"/>
                </a:ext>
              </a:extLst>
            </p:cNvPr>
            <p:cNvSpPr/>
            <p:nvPr/>
          </p:nvSpPr>
          <p:spPr>
            <a:xfrm>
              <a:off x="8065568"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01"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object 48">
              <a:extLst>
                <a:ext uri="{FF2B5EF4-FFF2-40B4-BE49-F238E27FC236}">
                  <a16:creationId xmlns:a16="http://schemas.microsoft.com/office/drawing/2014/main" id="{9CF80412-F2D2-4DAC-9174-6568E98AD82F}"/>
                </a:ext>
              </a:extLst>
            </p:cNvPr>
            <p:cNvSpPr/>
            <p:nvPr/>
          </p:nvSpPr>
          <p:spPr>
            <a:xfrm>
              <a:off x="8451967" y="6045593"/>
              <a:ext cx="315595" cy="352425"/>
            </a:xfrm>
            <a:custGeom>
              <a:avLst/>
              <a:gdLst/>
              <a:ahLst/>
              <a:cxnLst/>
              <a:rect l="l" t="t" r="r" b="b"/>
              <a:pathLst>
                <a:path w="315595" h="352425">
                  <a:moveTo>
                    <a:pt x="19644" y="0"/>
                  </a:moveTo>
                  <a:lnTo>
                    <a:pt x="2727" y="0"/>
                  </a:lnTo>
                  <a:lnTo>
                    <a:pt x="100787"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312178" y="177049"/>
                  </a:lnTo>
                  <a:lnTo>
                    <a:pt x="313677" y="176300"/>
                  </a:lnTo>
                  <a:lnTo>
                    <a:pt x="315086" y="175931"/>
                  </a:lnTo>
                  <a:lnTo>
                    <a:pt x="315086" y="175334"/>
                  </a:lnTo>
                  <a:lnTo>
                    <a:pt x="110845" y="175334"/>
                  </a:lnTo>
                  <a:lnTo>
                    <a:pt x="107086" y="174750"/>
                  </a:lnTo>
                  <a:lnTo>
                    <a:pt x="105613" y="171563"/>
                  </a:lnTo>
                  <a:lnTo>
                    <a:pt x="103949" y="169645"/>
                  </a:lnTo>
                  <a:lnTo>
                    <a:pt x="105867" y="168019"/>
                  </a:lnTo>
                  <a:lnTo>
                    <a:pt x="107772" y="165136"/>
                  </a:lnTo>
                  <a:lnTo>
                    <a:pt x="111632" y="165086"/>
                  </a:lnTo>
                  <a:lnTo>
                    <a:pt x="315086" y="165086"/>
                  </a:lnTo>
                  <a:lnTo>
                    <a:pt x="315086" y="162787"/>
                  </a:lnTo>
                  <a:lnTo>
                    <a:pt x="129882" y="162787"/>
                  </a:lnTo>
                  <a:lnTo>
                    <a:pt x="121900" y="162215"/>
                  </a:lnTo>
                  <a:lnTo>
                    <a:pt x="115392" y="160025"/>
                  </a:lnTo>
                  <a:lnTo>
                    <a:pt x="109998" y="155786"/>
                  </a:lnTo>
                  <a:lnTo>
                    <a:pt x="105359" y="149071"/>
                  </a:lnTo>
                  <a:lnTo>
                    <a:pt x="92996" y="126711"/>
                  </a:lnTo>
                  <a:lnTo>
                    <a:pt x="80295" y="104541"/>
                  </a:lnTo>
                  <a:lnTo>
                    <a:pt x="54584" y="60374"/>
                  </a:lnTo>
                  <a:lnTo>
                    <a:pt x="19644" y="0"/>
                  </a:lnTo>
                  <a:close/>
                </a:path>
                <a:path w="315595" h="352425">
                  <a:moveTo>
                    <a:pt x="312178" y="177049"/>
                  </a:moveTo>
                  <a:lnTo>
                    <a:pt x="129946" y="177049"/>
                  </a:lnTo>
                  <a:lnTo>
                    <a:pt x="157989" y="177427"/>
                  </a:lnTo>
                  <a:lnTo>
                    <a:pt x="186035" y="177489"/>
                  </a:lnTo>
                  <a:lnTo>
                    <a:pt x="311975" y="177151"/>
                  </a:lnTo>
                  <a:lnTo>
                    <a:pt x="312178" y="177049"/>
                  </a:lnTo>
                  <a:close/>
                </a:path>
                <a:path w="315595" h="352425">
                  <a:moveTo>
                    <a:pt x="315086" y="165086"/>
                  </a:moveTo>
                  <a:lnTo>
                    <a:pt x="111632" y="165086"/>
                  </a:lnTo>
                  <a:lnTo>
                    <a:pt x="113588" y="167968"/>
                  </a:lnTo>
                  <a:lnTo>
                    <a:pt x="116522" y="170394"/>
                  </a:lnTo>
                  <a:lnTo>
                    <a:pt x="113144" y="172629"/>
                  </a:lnTo>
                  <a:lnTo>
                    <a:pt x="110845" y="175334"/>
                  </a:lnTo>
                  <a:lnTo>
                    <a:pt x="315086" y="175334"/>
                  </a:lnTo>
                  <a:lnTo>
                    <a:pt x="315086" y="165086"/>
                  </a:lnTo>
                  <a:close/>
                </a:path>
                <a:path w="315595" h="352425">
                  <a:moveTo>
                    <a:pt x="214374" y="162412"/>
                  </a:moveTo>
                  <a:lnTo>
                    <a:pt x="129882" y="162787"/>
                  </a:lnTo>
                  <a:lnTo>
                    <a:pt x="315086" y="162787"/>
                  </a:lnTo>
                  <a:lnTo>
                    <a:pt x="315086" y="162495"/>
                  </a:lnTo>
                  <a:lnTo>
                    <a:pt x="214374"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object 49">
              <a:extLst>
                <a:ext uri="{FF2B5EF4-FFF2-40B4-BE49-F238E27FC236}">
                  <a16:creationId xmlns:a16="http://schemas.microsoft.com/office/drawing/2014/main" id="{B23784D3-3754-4C09-88BA-9E70CEBD1A1B}"/>
                </a:ext>
              </a:extLst>
            </p:cNvPr>
            <p:cNvSpPr/>
            <p:nvPr/>
          </p:nvSpPr>
          <p:spPr>
            <a:xfrm>
              <a:off x="8935435" y="6045593"/>
              <a:ext cx="314960" cy="352425"/>
            </a:xfrm>
            <a:custGeom>
              <a:avLst/>
              <a:gdLst/>
              <a:ahLst/>
              <a:cxnLst/>
              <a:rect l="l" t="t" r="r" b="b"/>
              <a:pathLst>
                <a:path w="314959" h="352425">
                  <a:moveTo>
                    <a:pt x="218046" y="177031"/>
                  </a:moveTo>
                  <a:lnTo>
                    <a:pt x="185394" y="177031"/>
                  </a:lnTo>
                  <a:lnTo>
                    <a:pt x="193504" y="177761"/>
                  </a:lnTo>
                  <a:lnTo>
                    <a:pt x="199909" y="180290"/>
                  </a:lnTo>
                  <a:lnTo>
                    <a:pt x="205120" y="184784"/>
                  </a:lnTo>
                  <a:lnTo>
                    <a:pt x="209651" y="191408"/>
                  </a:lnTo>
                  <a:lnTo>
                    <a:pt x="230851" y="228743"/>
                  </a:lnTo>
                  <a:lnTo>
                    <a:pt x="252261" y="265961"/>
                  </a:lnTo>
                  <a:lnTo>
                    <a:pt x="297611" y="344290"/>
                  </a:lnTo>
                  <a:lnTo>
                    <a:pt x="300139" y="348189"/>
                  </a:lnTo>
                  <a:lnTo>
                    <a:pt x="302564" y="352139"/>
                  </a:lnTo>
                  <a:lnTo>
                    <a:pt x="314718" y="344595"/>
                  </a:lnTo>
                  <a:lnTo>
                    <a:pt x="218046" y="177031"/>
                  </a:lnTo>
                  <a:close/>
                </a:path>
                <a:path w="314959" h="352425">
                  <a:moveTo>
                    <a:pt x="312043" y="0"/>
                  </a:moveTo>
                  <a:lnTo>
                    <a:pt x="295124" y="0"/>
                  </a:lnTo>
                  <a:lnTo>
                    <a:pt x="201091" y="162655"/>
                  </a:lnTo>
                  <a:lnTo>
                    <a:pt x="0" y="162655"/>
                  </a:lnTo>
                  <a:lnTo>
                    <a:pt x="0" y="177349"/>
                  </a:lnTo>
                  <a:lnTo>
                    <a:pt x="101630" y="177457"/>
                  </a:lnTo>
                  <a:lnTo>
                    <a:pt x="218046" y="177031"/>
                  </a:lnTo>
                  <a:lnTo>
                    <a:pt x="217116" y="175418"/>
                  </a:lnTo>
                  <a:lnTo>
                    <a:pt x="205104" y="175418"/>
                  </a:lnTo>
                  <a:lnTo>
                    <a:pt x="203415" y="173513"/>
                  </a:lnTo>
                  <a:lnTo>
                    <a:pt x="200507" y="171659"/>
                  </a:lnTo>
                  <a:lnTo>
                    <a:pt x="200317" y="167862"/>
                  </a:lnTo>
                  <a:lnTo>
                    <a:pt x="203301" y="165906"/>
                  </a:lnTo>
                  <a:lnTo>
                    <a:pt x="205828" y="162960"/>
                  </a:lnTo>
                  <a:lnTo>
                    <a:pt x="218060" y="162960"/>
                  </a:lnTo>
                  <a:lnTo>
                    <a:pt x="312043" y="0"/>
                  </a:lnTo>
                  <a:close/>
                </a:path>
                <a:path w="314959" h="352425">
                  <a:moveTo>
                    <a:pt x="218060" y="162960"/>
                  </a:moveTo>
                  <a:lnTo>
                    <a:pt x="205828" y="162960"/>
                  </a:lnTo>
                  <a:lnTo>
                    <a:pt x="208025" y="166211"/>
                  </a:lnTo>
                  <a:lnTo>
                    <a:pt x="210743" y="168509"/>
                  </a:lnTo>
                  <a:lnTo>
                    <a:pt x="210121" y="172243"/>
                  </a:lnTo>
                  <a:lnTo>
                    <a:pt x="206997" y="173742"/>
                  </a:lnTo>
                  <a:lnTo>
                    <a:pt x="205104" y="175418"/>
                  </a:lnTo>
                  <a:lnTo>
                    <a:pt x="217116" y="175418"/>
                  </a:lnTo>
                  <a:lnTo>
                    <a:pt x="213994" y="170008"/>
                  </a:lnTo>
                  <a:lnTo>
                    <a:pt x="218060" y="16296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object 50">
              <a:extLst>
                <a:ext uri="{FF2B5EF4-FFF2-40B4-BE49-F238E27FC236}">
                  <a16:creationId xmlns:a16="http://schemas.microsoft.com/office/drawing/2014/main" id="{3D157BA1-97FC-4E23-A650-3BE84873969E}"/>
                </a:ext>
              </a:extLst>
            </p:cNvPr>
            <p:cNvSpPr/>
            <p:nvPr/>
          </p:nvSpPr>
          <p:spPr>
            <a:xfrm>
              <a:off x="9804151" y="6045593"/>
              <a:ext cx="315595" cy="352425"/>
            </a:xfrm>
            <a:custGeom>
              <a:avLst/>
              <a:gdLst/>
              <a:ahLst/>
              <a:cxnLst/>
              <a:rect l="l" t="t" r="r" b="b"/>
              <a:pathLst>
                <a:path w="315595" h="352425">
                  <a:moveTo>
                    <a:pt x="218745" y="177093"/>
                  </a:moveTo>
                  <a:lnTo>
                    <a:pt x="185840" y="177093"/>
                  </a:lnTo>
                  <a:lnTo>
                    <a:pt x="193923" y="178018"/>
                  </a:lnTo>
                  <a:lnTo>
                    <a:pt x="200422" y="180681"/>
                  </a:lnTo>
                  <a:lnTo>
                    <a:pt x="205770" y="185202"/>
                  </a:lnTo>
                  <a:lnTo>
                    <a:pt x="210402" y="191698"/>
                  </a:lnTo>
                  <a:lnTo>
                    <a:pt x="231752" y="229303"/>
                  </a:lnTo>
                  <a:lnTo>
                    <a:pt x="253311" y="266790"/>
                  </a:lnTo>
                  <a:lnTo>
                    <a:pt x="297689" y="343425"/>
                  </a:lnTo>
                  <a:lnTo>
                    <a:pt x="298870" y="345140"/>
                  </a:lnTo>
                  <a:lnTo>
                    <a:pt x="300001" y="346892"/>
                  </a:lnTo>
                  <a:lnTo>
                    <a:pt x="303214" y="352150"/>
                  </a:lnTo>
                  <a:lnTo>
                    <a:pt x="315368" y="344594"/>
                  </a:lnTo>
                  <a:lnTo>
                    <a:pt x="218745" y="177093"/>
                  </a:lnTo>
                  <a:close/>
                </a:path>
                <a:path w="315595" h="352425">
                  <a:moveTo>
                    <a:pt x="312688" y="0"/>
                  </a:moveTo>
                  <a:lnTo>
                    <a:pt x="295693" y="0"/>
                  </a:lnTo>
                  <a:lnTo>
                    <a:pt x="201817" y="162476"/>
                  </a:lnTo>
                  <a:lnTo>
                    <a:pt x="78" y="162476"/>
                  </a:lnTo>
                  <a:lnTo>
                    <a:pt x="0" y="165067"/>
                  </a:lnTo>
                  <a:lnTo>
                    <a:pt x="78" y="177347"/>
                  </a:lnTo>
                  <a:lnTo>
                    <a:pt x="101565" y="177363"/>
                  </a:lnTo>
                  <a:lnTo>
                    <a:pt x="218745" y="177093"/>
                  </a:lnTo>
                  <a:lnTo>
                    <a:pt x="217587" y="175087"/>
                  </a:lnTo>
                  <a:lnTo>
                    <a:pt x="205970" y="175087"/>
                  </a:lnTo>
                  <a:lnTo>
                    <a:pt x="205449" y="175011"/>
                  </a:lnTo>
                  <a:lnTo>
                    <a:pt x="204776" y="174541"/>
                  </a:lnTo>
                  <a:lnTo>
                    <a:pt x="203328" y="173144"/>
                  </a:lnTo>
                  <a:lnTo>
                    <a:pt x="202617" y="172267"/>
                  </a:lnTo>
                  <a:lnTo>
                    <a:pt x="201931" y="171277"/>
                  </a:lnTo>
                  <a:lnTo>
                    <a:pt x="201233" y="170375"/>
                  </a:lnTo>
                  <a:lnTo>
                    <a:pt x="201144" y="170147"/>
                  </a:lnTo>
                  <a:lnTo>
                    <a:pt x="201051" y="170007"/>
                  </a:lnTo>
                  <a:lnTo>
                    <a:pt x="201119" y="169270"/>
                  </a:lnTo>
                  <a:lnTo>
                    <a:pt x="202871" y="167607"/>
                  </a:lnTo>
                  <a:lnTo>
                    <a:pt x="204598" y="165155"/>
                  </a:lnTo>
                  <a:lnTo>
                    <a:pt x="207265" y="165067"/>
                  </a:lnTo>
                  <a:lnTo>
                    <a:pt x="217506" y="165067"/>
                  </a:lnTo>
                  <a:lnTo>
                    <a:pt x="312688" y="0"/>
                  </a:lnTo>
                  <a:close/>
                </a:path>
                <a:path w="315595" h="352425">
                  <a:moveTo>
                    <a:pt x="217506" y="165067"/>
                  </a:moveTo>
                  <a:lnTo>
                    <a:pt x="207265" y="165067"/>
                  </a:lnTo>
                  <a:lnTo>
                    <a:pt x="208167" y="165689"/>
                  </a:lnTo>
                  <a:lnTo>
                    <a:pt x="209158" y="166565"/>
                  </a:lnTo>
                  <a:lnTo>
                    <a:pt x="210326" y="168026"/>
                  </a:lnTo>
                  <a:lnTo>
                    <a:pt x="211190" y="169270"/>
                  </a:lnTo>
                  <a:lnTo>
                    <a:pt x="210707" y="172064"/>
                  </a:lnTo>
                  <a:lnTo>
                    <a:pt x="208167" y="173474"/>
                  </a:lnTo>
                  <a:lnTo>
                    <a:pt x="206275" y="174973"/>
                  </a:lnTo>
                  <a:lnTo>
                    <a:pt x="206135" y="174985"/>
                  </a:lnTo>
                  <a:lnTo>
                    <a:pt x="205970" y="175087"/>
                  </a:lnTo>
                  <a:lnTo>
                    <a:pt x="217587" y="175087"/>
                  </a:lnTo>
                  <a:lnTo>
                    <a:pt x="214737" y="170147"/>
                  </a:lnTo>
                  <a:lnTo>
                    <a:pt x="214708" y="169918"/>
                  </a:lnTo>
                  <a:lnTo>
                    <a:pt x="217506" y="16506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object 51">
              <a:extLst>
                <a:ext uri="{FF2B5EF4-FFF2-40B4-BE49-F238E27FC236}">
                  <a16:creationId xmlns:a16="http://schemas.microsoft.com/office/drawing/2014/main" id="{BE919B38-159D-4C18-A1DC-72EDAC8E1236}"/>
                </a:ext>
              </a:extLst>
            </p:cNvPr>
            <p:cNvSpPr/>
            <p:nvPr/>
          </p:nvSpPr>
          <p:spPr>
            <a:xfrm>
              <a:off x="9804326" y="6535021"/>
              <a:ext cx="315595" cy="323215"/>
            </a:xfrm>
            <a:custGeom>
              <a:avLst/>
              <a:gdLst/>
              <a:ahLst/>
              <a:cxnLst/>
              <a:rect l="l" t="t" r="r" b="b"/>
              <a:pathLst>
                <a:path w="315595" h="323215">
                  <a:moveTo>
                    <a:pt x="108939" y="174778"/>
                  </a:moveTo>
                  <a:lnTo>
                    <a:pt x="25196" y="174840"/>
                  </a:lnTo>
                  <a:lnTo>
                    <a:pt x="0" y="174840"/>
                  </a:lnTo>
                  <a:lnTo>
                    <a:pt x="0" y="189598"/>
                  </a:lnTo>
                  <a:lnTo>
                    <a:pt x="193738" y="189598"/>
                  </a:lnTo>
                  <a:lnTo>
                    <a:pt x="199428" y="190500"/>
                  </a:lnTo>
                  <a:lnTo>
                    <a:pt x="203441" y="193306"/>
                  </a:lnTo>
                  <a:lnTo>
                    <a:pt x="206946" y="198628"/>
                  </a:lnTo>
                  <a:lnTo>
                    <a:pt x="278689" y="322978"/>
                  </a:lnTo>
                  <a:lnTo>
                    <a:pt x="295782" y="322978"/>
                  </a:lnTo>
                  <a:lnTo>
                    <a:pt x="217199" y="186702"/>
                  </a:lnTo>
                  <a:lnTo>
                    <a:pt x="205879" y="186702"/>
                  </a:lnTo>
                  <a:lnTo>
                    <a:pt x="204705" y="186562"/>
                  </a:lnTo>
                  <a:lnTo>
                    <a:pt x="200977" y="182016"/>
                  </a:lnTo>
                  <a:lnTo>
                    <a:pt x="201002" y="180949"/>
                  </a:lnTo>
                  <a:lnTo>
                    <a:pt x="201762" y="179806"/>
                  </a:lnTo>
                  <a:lnTo>
                    <a:pt x="202831" y="178447"/>
                  </a:lnTo>
                  <a:lnTo>
                    <a:pt x="203733" y="177533"/>
                  </a:lnTo>
                  <a:lnTo>
                    <a:pt x="204812" y="176517"/>
                  </a:lnTo>
                  <a:lnTo>
                    <a:pt x="205879" y="175348"/>
                  </a:lnTo>
                  <a:lnTo>
                    <a:pt x="218327" y="175348"/>
                  </a:lnTo>
                  <a:lnTo>
                    <a:pt x="218429" y="175171"/>
                  </a:lnTo>
                  <a:lnTo>
                    <a:pt x="198158" y="175171"/>
                  </a:lnTo>
                  <a:lnTo>
                    <a:pt x="108939" y="174778"/>
                  </a:lnTo>
                  <a:close/>
                </a:path>
                <a:path w="315595" h="323215">
                  <a:moveTo>
                    <a:pt x="218327" y="175348"/>
                  </a:moveTo>
                  <a:lnTo>
                    <a:pt x="205879" y="175348"/>
                  </a:lnTo>
                  <a:lnTo>
                    <a:pt x="206946" y="176529"/>
                  </a:lnTo>
                  <a:lnTo>
                    <a:pt x="208026" y="177545"/>
                  </a:lnTo>
                  <a:lnTo>
                    <a:pt x="208940" y="178460"/>
                  </a:lnTo>
                  <a:lnTo>
                    <a:pt x="210015" y="179819"/>
                  </a:lnTo>
                  <a:lnTo>
                    <a:pt x="210769" y="180949"/>
                  </a:lnTo>
                  <a:lnTo>
                    <a:pt x="210798" y="182003"/>
                  </a:lnTo>
                  <a:lnTo>
                    <a:pt x="210679" y="182765"/>
                  </a:lnTo>
                  <a:lnTo>
                    <a:pt x="205879" y="186702"/>
                  </a:lnTo>
                  <a:lnTo>
                    <a:pt x="217199" y="186702"/>
                  </a:lnTo>
                  <a:lnTo>
                    <a:pt x="214497" y="182016"/>
                  </a:lnTo>
                  <a:lnTo>
                    <a:pt x="218327" y="175348"/>
                  </a:lnTo>
                  <a:close/>
                </a:path>
                <a:path w="315595" h="323215">
                  <a:moveTo>
                    <a:pt x="302882" y="0"/>
                  </a:moveTo>
                  <a:lnTo>
                    <a:pt x="302653" y="114"/>
                  </a:lnTo>
                  <a:lnTo>
                    <a:pt x="299974" y="4584"/>
                  </a:lnTo>
                  <a:lnTo>
                    <a:pt x="297484" y="8572"/>
                  </a:lnTo>
                  <a:lnTo>
                    <a:pt x="230234" y="125073"/>
                  </a:lnTo>
                  <a:lnTo>
                    <a:pt x="208813" y="162674"/>
                  </a:lnTo>
                  <a:lnTo>
                    <a:pt x="203758" y="171602"/>
                  </a:lnTo>
                  <a:lnTo>
                    <a:pt x="198158" y="175171"/>
                  </a:lnTo>
                  <a:lnTo>
                    <a:pt x="218429" y="175171"/>
                  </a:lnTo>
                  <a:lnTo>
                    <a:pt x="315391" y="6997"/>
                  </a:lnTo>
                  <a:lnTo>
                    <a:pt x="303086" y="114"/>
                  </a:lnTo>
                  <a:lnTo>
                    <a:pt x="302806" y="114"/>
                  </a:lnTo>
                  <a:lnTo>
                    <a:pt x="302973" y="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object 52">
              <a:extLst>
                <a:ext uri="{FF2B5EF4-FFF2-40B4-BE49-F238E27FC236}">
                  <a16:creationId xmlns:a16="http://schemas.microsoft.com/office/drawing/2014/main" id="{2D2A0C91-D676-489C-86AB-3942ABE2A1A1}"/>
                </a:ext>
              </a:extLst>
            </p:cNvPr>
            <p:cNvSpPr/>
            <p:nvPr/>
          </p:nvSpPr>
          <p:spPr>
            <a:xfrm>
              <a:off x="9321396" y="6045593"/>
              <a:ext cx="315595" cy="352425"/>
            </a:xfrm>
            <a:custGeom>
              <a:avLst/>
              <a:gdLst/>
              <a:ahLst/>
              <a:cxnLst/>
              <a:rect l="l" t="t" r="r" b="b"/>
              <a:pathLst>
                <a:path w="315595" h="352425">
                  <a:moveTo>
                    <a:pt x="19602" y="0"/>
                  </a:moveTo>
                  <a:lnTo>
                    <a:pt x="2678" y="0"/>
                  </a:lnTo>
                  <a:lnTo>
                    <a:pt x="100723" y="169978"/>
                  </a:lnTo>
                  <a:lnTo>
                    <a:pt x="0" y="344653"/>
                  </a:lnTo>
                  <a:lnTo>
                    <a:pt x="12204" y="352146"/>
                  </a:lnTo>
                  <a:lnTo>
                    <a:pt x="14693" y="348070"/>
                  </a:lnTo>
                  <a:lnTo>
                    <a:pt x="17221" y="344120"/>
                  </a:lnTo>
                  <a:lnTo>
                    <a:pt x="85035" y="226674"/>
                  </a:lnTo>
                  <a:lnTo>
                    <a:pt x="106667" y="188761"/>
                  </a:lnTo>
                  <a:lnTo>
                    <a:pt x="111480" y="180265"/>
                  </a:lnTo>
                  <a:lnTo>
                    <a:pt x="116713" y="177179"/>
                  </a:lnTo>
                  <a:lnTo>
                    <a:pt x="109639" y="177179"/>
                  </a:lnTo>
                  <a:lnTo>
                    <a:pt x="107149" y="174194"/>
                  </a:lnTo>
                  <a:lnTo>
                    <a:pt x="104241" y="172251"/>
                  </a:lnTo>
                  <a:lnTo>
                    <a:pt x="104305" y="168454"/>
                  </a:lnTo>
                  <a:lnTo>
                    <a:pt x="107200" y="165266"/>
                  </a:lnTo>
                  <a:lnTo>
                    <a:pt x="110794" y="165037"/>
                  </a:lnTo>
                  <a:lnTo>
                    <a:pt x="315125" y="165037"/>
                  </a:lnTo>
                  <a:lnTo>
                    <a:pt x="315125" y="162218"/>
                  </a:lnTo>
                  <a:lnTo>
                    <a:pt x="113334" y="162218"/>
                  </a:lnTo>
                  <a:lnTo>
                    <a:pt x="19602" y="0"/>
                  </a:lnTo>
                  <a:close/>
                </a:path>
                <a:path w="315595" h="352425">
                  <a:moveTo>
                    <a:pt x="315125" y="177052"/>
                  </a:moveTo>
                  <a:lnTo>
                    <a:pt x="116928" y="177052"/>
                  </a:lnTo>
                  <a:lnTo>
                    <a:pt x="212637" y="177402"/>
                  </a:lnTo>
                  <a:lnTo>
                    <a:pt x="315125" y="177344"/>
                  </a:lnTo>
                  <a:lnTo>
                    <a:pt x="315125" y="177052"/>
                  </a:lnTo>
                  <a:close/>
                </a:path>
                <a:path w="315595" h="352425">
                  <a:moveTo>
                    <a:pt x="315125" y="165037"/>
                  </a:moveTo>
                  <a:lnTo>
                    <a:pt x="110794" y="165037"/>
                  </a:lnTo>
                  <a:lnTo>
                    <a:pt x="114096" y="167895"/>
                  </a:lnTo>
                  <a:lnTo>
                    <a:pt x="114528" y="171641"/>
                  </a:lnTo>
                  <a:lnTo>
                    <a:pt x="111848" y="173889"/>
                  </a:lnTo>
                  <a:lnTo>
                    <a:pt x="109639" y="177179"/>
                  </a:lnTo>
                  <a:lnTo>
                    <a:pt x="116713" y="177179"/>
                  </a:lnTo>
                  <a:lnTo>
                    <a:pt x="116928" y="177052"/>
                  </a:lnTo>
                  <a:lnTo>
                    <a:pt x="315125" y="177052"/>
                  </a:lnTo>
                  <a:lnTo>
                    <a:pt x="315125" y="16503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object 53">
              <a:extLst>
                <a:ext uri="{FF2B5EF4-FFF2-40B4-BE49-F238E27FC236}">
                  <a16:creationId xmlns:a16="http://schemas.microsoft.com/office/drawing/2014/main" id="{D6B32817-E5E5-4940-BE78-CB71C5C2703D}"/>
                </a:ext>
              </a:extLst>
            </p:cNvPr>
            <p:cNvSpPr/>
            <p:nvPr/>
          </p:nvSpPr>
          <p:spPr>
            <a:xfrm>
              <a:off x="9321260" y="6534816"/>
              <a:ext cx="315595" cy="323215"/>
            </a:xfrm>
            <a:custGeom>
              <a:avLst/>
              <a:gdLst/>
              <a:ahLst/>
              <a:cxnLst/>
              <a:rect l="l" t="t" r="r" b="b"/>
              <a:pathLst>
                <a:path w="315595" h="323215">
                  <a:moveTo>
                    <a:pt x="12268" y="0"/>
                  </a:moveTo>
                  <a:lnTo>
                    <a:pt x="0" y="7353"/>
                  </a:lnTo>
                  <a:lnTo>
                    <a:pt x="100837" y="182181"/>
                  </a:lnTo>
                  <a:lnTo>
                    <a:pt x="19606" y="323183"/>
                  </a:lnTo>
                  <a:lnTo>
                    <a:pt x="36584" y="323183"/>
                  </a:lnTo>
                  <a:lnTo>
                    <a:pt x="85494" y="238407"/>
                  </a:lnTo>
                  <a:lnTo>
                    <a:pt x="111759" y="192290"/>
                  </a:lnTo>
                  <a:lnTo>
                    <a:pt x="117195" y="189268"/>
                  </a:lnTo>
                  <a:lnTo>
                    <a:pt x="315340" y="189268"/>
                  </a:lnTo>
                  <a:lnTo>
                    <a:pt x="315340" y="189128"/>
                  </a:lnTo>
                  <a:lnTo>
                    <a:pt x="109854" y="189128"/>
                  </a:lnTo>
                  <a:lnTo>
                    <a:pt x="107302" y="186232"/>
                  </a:lnTo>
                  <a:lnTo>
                    <a:pt x="104305" y="184327"/>
                  </a:lnTo>
                  <a:lnTo>
                    <a:pt x="104457" y="180619"/>
                  </a:lnTo>
                  <a:lnTo>
                    <a:pt x="107289" y="177444"/>
                  </a:lnTo>
                  <a:lnTo>
                    <a:pt x="110858" y="177164"/>
                  </a:lnTo>
                  <a:lnTo>
                    <a:pt x="315340" y="177164"/>
                  </a:lnTo>
                  <a:lnTo>
                    <a:pt x="315340" y="175374"/>
                  </a:lnTo>
                  <a:lnTo>
                    <a:pt x="117208" y="175374"/>
                  </a:lnTo>
                  <a:lnTo>
                    <a:pt x="111556" y="171919"/>
                  </a:lnTo>
                  <a:lnTo>
                    <a:pt x="106489" y="162953"/>
                  </a:lnTo>
                  <a:lnTo>
                    <a:pt x="84892" y="125055"/>
                  </a:lnTo>
                  <a:lnTo>
                    <a:pt x="17132" y="7734"/>
                  </a:lnTo>
                  <a:lnTo>
                    <a:pt x="14630" y="3873"/>
                  </a:lnTo>
                  <a:lnTo>
                    <a:pt x="12268" y="0"/>
                  </a:lnTo>
                  <a:close/>
                </a:path>
                <a:path w="315595" h="323215">
                  <a:moveTo>
                    <a:pt x="315340" y="189268"/>
                  </a:moveTo>
                  <a:lnTo>
                    <a:pt x="117195" y="189268"/>
                  </a:lnTo>
                  <a:lnTo>
                    <a:pt x="213512" y="189631"/>
                  </a:lnTo>
                  <a:lnTo>
                    <a:pt x="315340" y="189585"/>
                  </a:lnTo>
                  <a:lnTo>
                    <a:pt x="315340" y="189268"/>
                  </a:lnTo>
                  <a:close/>
                </a:path>
                <a:path w="315595" h="323215">
                  <a:moveTo>
                    <a:pt x="315340" y="177164"/>
                  </a:moveTo>
                  <a:lnTo>
                    <a:pt x="110858" y="177164"/>
                  </a:lnTo>
                  <a:lnTo>
                    <a:pt x="114071" y="179997"/>
                  </a:lnTo>
                  <a:lnTo>
                    <a:pt x="114693" y="183680"/>
                  </a:lnTo>
                  <a:lnTo>
                    <a:pt x="112001" y="185940"/>
                  </a:lnTo>
                  <a:lnTo>
                    <a:pt x="109854" y="189128"/>
                  </a:lnTo>
                  <a:lnTo>
                    <a:pt x="315340" y="189128"/>
                  </a:lnTo>
                  <a:lnTo>
                    <a:pt x="315340" y="177164"/>
                  </a:lnTo>
                  <a:close/>
                </a:path>
                <a:path w="315595" h="323215">
                  <a:moveTo>
                    <a:pt x="213436" y="174991"/>
                  </a:moveTo>
                  <a:lnTo>
                    <a:pt x="117208" y="175374"/>
                  </a:lnTo>
                  <a:lnTo>
                    <a:pt x="315340" y="175374"/>
                  </a:lnTo>
                  <a:lnTo>
                    <a:pt x="315340" y="175056"/>
                  </a:lnTo>
                  <a:lnTo>
                    <a:pt x="213436" y="174991"/>
                  </a:lnTo>
                  <a:close/>
                </a:path>
                <a:path w="315595" h="323215">
                  <a:moveTo>
                    <a:pt x="304457" y="175044"/>
                  </a:moveTo>
                  <a:lnTo>
                    <a:pt x="299288" y="175056"/>
                  </a:lnTo>
                  <a:lnTo>
                    <a:pt x="315340" y="175056"/>
                  </a:lnTo>
                  <a:lnTo>
                    <a:pt x="304457" y="17504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object 54">
              <a:extLst>
                <a:ext uri="{FF2B5EF4-FFF2-40B4-BE49-F238E27FC236}">
                  <a16:creationId xmlns:a16="http://schemas.microsoft.com/office/drawing/2014/main" id="{6FEF3DE8-11B5-4D07-BB85-5E64BC7BBC80}"/>
                </a:ext>
              </a:extLst>
            </p:cNvPr>
            <p:cNvSpPr/>
            <p:nvPr/>
          </p:nvSpPr>
          <p:spPr>
            <a:xfrm>
              <a:off x="8451856" y="6534818"/>
              <a:ext cx="315595" cy="323215"/>
            </a:xfrm>
            <a:custGeom>
              <a:avLst/>
              <a:gdLst/>
              <a:ahLst/>
              <a:cxnLst/>
              <a:rect l="l" t="t" r="r" b="b"/>
              <a:pathLst>
                <a:path w="315595" h="323215">
                  <a:moveTo>
                    <a:pt x="12445" y="0"/>
                  </a:moveTo>
                  <a:lnTo>
                    <a:pt x="0" y="7315"/>
                  </a:lnTo>
                  <a:lnTo>
                    <a:pt x="100876" y="182206"/>
                  </a:lnTo>
                  <a:lnTo>
                    <a:pt x="19625" y="323180"/>
                  </a:lnTo>
                  <a:lnTo>
                    <a:pt x="36546" y="323180"/>
                  </a:lnTo>
                  <a:lnTo>
                    <a:pt x="113779" y="189547"/>
                  </a:lnTo>
                  <a:lnTo>
                    <a:pt x="315429" y="189547"/>
                  </a:lnTo>
                  <a:lnTo>
                    <a:pt x="315429" y="187096"/>
                  </a:lnTo>
                  <a:lnTo>
                    <a:pt x="110909" y="187096"/>
                  </a:lnTo>
                  <a:lnTo>
                    <a:pt x="107327" y="186880"/>
                  </a:lnTo>
                  <a:lnTo>
                    <a:pt x="104419" y="183629"/>
                  </a:lnTo>
                  <a:lnTo>
                    <a:pt x="104495"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315595" h="323215">
                  <a:moveTo>
                    <a:pt x="117338" y="175183"/>
                  </a:moveTo>
                  <a:lnTo>
                    <a:pt x="109943" y="175183"/>
                  </a:lnTo>
                  <a:lnTo>
                    <a:pt x="112077" y="178396"/>
                  </a:lnTo>
                  <a:lnTo>
                    <a:pt x="114731" y="180682"/>
                  </a:lnTo>
                  <a:lnTo>
                    <a:pt x="114172" y="184353"/>
                  </a:lnTo>
                  <a:lnTo>
                    <a:pt x="110909" y="187096"/>
                  </a:lnTo>
                  <a:lnTo>
                    <a:pt x="315429" y="187096"/>
                  </a:lnTo>
                  <a:lnTo>
                    <a:pt x="315429" y="175374"/>
                  </a:lnTo>
                  <a:lnTo>
                    <a:pt x="117703" y="175374"/>
                  </a:lnTo>
                  <a:lnTo>
                    <a:pt x="117338" y="175183"/>
                  </a:lnTo>
                  <a:close/>
                </a:path>
                <a:path w="315595" h="323215">
                  <a:moveTo>
                    <a:pt x="213791" y="174983"/>
                  </a:moveTo>
                  <a:lnTo>
                    <a:pt x="117703" y="175374"/>
                  </a:lnTo>
                  <a:lnTo>
                    <a:pt x="315429" y="175374"/>
                  </a:lnTo>
                  <a:lnTo>
                    <a:pt x="315429" y="175044"/>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object 55">
              <a:extLst>
                <a:ext uri="{FF2B5EF4-FFF2-40B4-BE49-F238E27FC236}">
                  <a16:creationId xmlns:a16="http://schemas.microsoft.com/office/drawing/2014/main" id="{CDD7C037-B612-42DE-AA83-D697E664677E}"/>
                </a:ext>
              </a:extLst>
            </p:cNvPr>
            <p:cNvSpPr/>
            <p:nvPr/>
          </p:nvSpPr>
          <p:spPr>
            <a:xfrm>
              <a:off x="8065533"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5" y="188899"/>
                  </a:lnTo>
                  <a:lnTo>
                    <a:pt x="203847" y="186004"/>
                  </a:lnTo>
                  <a:lnTo>
                    <a:pt x="200875" y="184086"/>
                  </a:lnTo>
                  <a:lnTo>
                    <a:pt x="200956" y="181978"/>
                  </a:lnTo>
                  <a:lnTo>
                    <a:pt x="201041" y="180352"/>
                  </a:lnTo>
                  <a:lnTo>
                    <a:pt x="203860" y="177139"/>
                  </a:lnTo>
                  <a:lnTo>
                    <a:pt x="207441" y="176923"/>
                  </a:lnTo>
                  <a:lnTo>
                    <a:pt x="217455" y="176923"/>
                  </a:lnTo>
                  <a:lnTo>
                    <a:pt x="218488" y="175132"/>
                  </a:lnTo>
                  <a:lnTo>
                    <a:pt x="197739" y="175132"/>
                  </a:lnTo>
                  <a:lnTo>
                    <a:pt x="101644" y="174751"/>
                  </a:lnTo>
                  <a:close/>
                </a:path>
                <a:path w="315595" h="323215">
                  <a:moveTo>
                    <a:pt x="217455" y="176923"/>
                  </a:moveTo>
                  <a:lnTo>
                    <a:pt x="207441" y="176923"/>
                  </a:lnTo>
                  <a:lnTo>
                    <a:pt x="210642" y="179743"/>
                  </a:lnTo>
                  <a:lnTo>
                    <a:pt x="211277" y="183426"/>
                  </a:lnTo>
                  <a:lnTo>
                    <a:pt x="208546" y="185699"/>
                  </a:lnTo>
                  <a:lnTo>
                    <a:pt x="206375" y="188899"/>
                  </a:lnTo>
                  <a:lnTo>
                    <a:pt x="218532" y="188899"/>
                  </a:lnTo>
                  <a:lnTo>
                    <a:pt x="214541" y="181978"/>
                  </a:lnTo>
                  <a:lnTo>
                    <a:pt x="217455" y="176923"/>
                  </a:lnTo>
                  <a:close/>
                </a:path>
                <a:path w="315595" h="323215">
                  <a:moveTo>
                    <a:pt x="302768" y="0"/>
                  </a:moveTo>
                  <a:lnTo>
                    <a:pt x="299872" y="4825"/>
                  </a:lnTo>
                  <a:lnTo>
                    <a:pt x="297421" y="8851"/>
                  </a:lnTo>
                  <a:lnTo>
                    <a:pt x="230176" y="125358"/>
                  </a:lnTo>
                  <a:lnTo>
                    <a:pt x="203631" y="172008"/>
                  </a:lnTo>
                  <a:lnTo>
                    <a:pt x="197739" y="175132"/>
                  </a:lnTo>
                  <a:lnTo>
                    <a:pt x="218488" y="175132"/>
                  </a:lnTo>
                  <a:lnTo>
                    <a:pt x="315429" y="7023"/>
                  </a:lnTo>
                  <a:lnTo>
                    <a:pt x="30276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object 56">
              <a:extLst>
                <a:ext uri="{FF2B5EF4-FFF2-40B4-BE49-F238E27FC236}">
                  <a16:creationId xmlns:a16="http://schemas.microsoft.com/office/drawing/2014/main" id="{B7244168-ADBA-4898-BACE-3294C88E4914}"/>
                </a:ext>
              </a:extLst>
            </p:cNvPr>
            <p:cNvSpPr/>
            <p:nvPr/>
          </p:nvSpPr>
          <p:spPr>
            <a:xfrm>
              <a:off x="8935308" y="6534778"/>
              <a:ext cx="315595" cy="323215"/>
            </a:xfrm>
            <a:custGeom>
              <a:avLst/>
              <a:gdLst/>
              <a:ahLst/>
              <a:cxnLst/>
              <a:rect l="l" t="t" r="r" b="b"/>
              <a:pathLst>
                <a:path w="315595" h="323215">
                  <a:moveTo>
                    <a:pt x="218217" y="189356"/>
                  </a:moveTo>
                  <a:lnTo>
                    <a:pt x="198247" y="189356"/>
                  </a:lnTo>
                  <a:lnTo>
                    <a:pt x="203111" y="192189"/>
                  </a:lnTo>
                  <a:lnTo>
                    <a:pt x="220646" y="223201"/>
                  </a:lnTo>
                  <a:lnTo>
                    <a:pt x="234086" y="246567"/>
                  </a:lnTo>
                  <a:lnTo>
                    <a:pt x="278463" y="323221"/>
                  </a:lnTo>
                  <a:lnTo>
                    <a:pt x="295439" y="323221"/>
                  </a:lnTo>
                  <a:lnTo>
                    <a:pt x="218217" y="189356"/>
                  </a:lnTo>
                  <a:close/>
                </a:path>
                <a:path w="315595" h="323215">
                  <a:moveTo>
                    <a:pt x="101455" y="175026"/>
                  </a:moveTo>
                  <a:lnTo>
                    <a:pt x="15608" y="175082"/>
                  </a:lnTo>
                  <a:lnTo>
                    <a:pt x="0" y="175082"/>
                  </a:lnTo>
                  <a:lnTo>
                    <a:pt x="0" y="189610"/>
                  </a:lnTo>
                  <a:lnTo>
                    <a:pt x="102998" y="189647"/>
                  </a:lnTo>
                  <a:lnTo>
                    <a:pt x="218217" y="189356"/>
                  </a:lnTo>
                  <a:lnTo>
                    <a:pt x="216927" y="187121"/>
                  </a:lnTo>
                  <a:lnTo>
                    <a:pt x="207035" y="187121"/>
                  </a:lnTo>
                  <a:lnTo>
                    <a:pt x="203466" y="186969"/>
                  </a:lnTo>
                  <a:lnTo>
                    <a:pt x="200583" y="183705"/>
                  </a:lnTo>
                  <a:lnTo>
                    <a:pt x="200583" y="179958"/>
                  </a:lnTo>
                  <a:lnTo>
                    <a:pt x="203504" y="178079"/>
                  </a:lnTo>
                  <a:lnTo>
                    <a:pt x="205819" y="175412"/>
                  </a:lnTo>
                  <a:lnTo>
                    <a:pt x="197650" y="175412"/>
                  </a:lnTo>
                  <a:lnTo>
                    <a:pt x="101455" y="175026"/>
                  </a:lnTo>
                  <a:close/>
                </a:path>
                <a:path w="315595" h="323215">
                  <a:moveTo>
                    <a:pt x="218195" y="175196"/>
                  </a:moveTo>
                  <a:lnTo>
                    <a:pt x="206006" y="175196"/>
                  </a:lnTo>
                  <a:lnTo>
                    <a:pt x="208178" y="178434"/>
                  </a:lnTo>
                  <a:lnTo>
                    <a:pt x="210870" y="180720"/>
                  </a:lnTo>
                  <a:lnTo>
                    <a:pt x="210324" y="184403"/>
                  </a:lnTo>
                  <a:lnTo>
                    <a:pt x="207035" y="187121"/>
                  </a:lnTo>
                  <a:lnTo>
                    <a:pt x="216927" y="187121"/>
                  </a:lnTo>
                  <a:lnTo>
                    <a:pt x="214122" y="182257"/>
                  </a:lnTo>
                  <a:lnTo>
                    <a:pt x="218195" y="175196"/>
                  </a:lnTo>
                  <a:close/>
                </a:path>
                <a:path w="315595" h="323215">
                  <a:moveTo>
                    <a:pt x="302564" y="0"/>
                  </a:moveTo>
                  <a:lnTo>
                    <a:pt x="299605" y="4952"/>
                  </a:lnTo>
                  <a:lnTo>
                    <a:pt x="297129" y="8940"/>
                  </a:lnTo>
                  <a:lnTo>
                    <a:pt x="229885" y="125447"/>
                  </a:lnTo>
                  <a:lnTo>
                    <a:pt x="208470" y="163042"/>
                  </a:lnTo>
                  <a:lnTo>
                    <a:pt x="203390" y="172034"/>
                  </a:lnTo>
                  <a:lnTo>
                    <a:pt x="197650" y="175412"/>
                  </a:lnTo>
                  <a:lnTo>
                    <a:pt x="205819" y="175412"/>
                  </a:lnTo>
                  <a:lnTo>
                    <a:pt x="206006" y="175196"/>
                  </a:lnTo>
                  <a:lnTo>
                    <a:pt x="218195" y="175196"/>
                  </a:lnTo>
                  <a:lnTo>
                    <a:pt x="314998" y="7404"/>
                  </a:lnTo>
                  <a:lnTo>
                    <a:pt x="30256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object 57">
              <a:extLst>
                <a:ext uri="{FF2B5EF4-FFF2-40B4-BE49-F238E27FC236}">
                  <a16:creationId xmlns:a16="http://schemas.microsoft.com/office/drawing/2014/main" id="{A6BF3BDC-DDBB-48FD-8B2F-AAF81EEC6ACC}"/>
                </a:ext>
              </a:extLst>
            </p:cNvPr>
            <p:cNvSpPr/>
            <p:nvPr/>
          </p:nvSpPr>
          <p:spPr>
            <a:xfrm>
              <a:off x="7582665" y="6534786"/>
              <a:ext cx="315595" cy="323215"/>
            </a:xfrm>
            <a:custGeom>
              <a:avLst/>
              <a:gdLst/>
              <a:ahLst/>
              <a:cxnLst/>
              <a:rect l="l" t="t" r="r" b="b"/>
              <a:pathLst>
                <a:path w="315595" h="323215">
                  <a:moveTo>
                    <a:pt x="12191" y="0"/>
                  </a:moveTo>
                  <a:lnTo>
                    <a:pt x="0" y="7645"/>
                  </a:lnTo>
                  <a:lnTo>
                    <a:pt x="100710" y="182244"/>
                  </a:lnTo>
                  <a:lnTo>
                    <a:pt x="19430" y="323213"/>
                  </a:lnTo>
                  <a:lnTo>
                    <a:pt x="36367" y="323213"/>
                  </a:lnTo>
                  <a:lnTo>
                    <a:pt x="113588" y="189610"/>
                  </a:lnTo>
                  <a:lnTo>
                    <a:pt x="315264" y="189610"/>
                  </a:lnTo>
                  <a:lnTo>
                    <a:pt x="315264" y="187134"/>
                  </a:lnTo>
                  <a:lnTo>
                    <a:pt x="111455" y="187134"/>
                  </a:lnTo>
                  <a:lnTo>
                    <a:pt x="107645" y="186994"/>
                  </a:lnTo>
                  <a:lnTo>
                    <a:pt x="105790" y="184175"/>
                  </a:lnTo>
                  <a:lnTo>
                    <a:pt x="103873" y="182549"/>
                  </a:lnTo>
                  <a:lnTo>
                    <a:pt x="105562" y="180682"/>
                  </a:lnTo>
                  <a:lnTo>
                    <a:pt x="107073" y="177584"/>
                  </a:lnTo>
                  <a:lnTo>
                    <a:pt x="110832" y="177012"/>
                  </a:lnTo>
                  <a:lnTo>
                    <a:pt x="315264" y="177012"/>
                  </a:lnTo>
                  <a:lnTo>
                    <a:pt x="315264" y="175399"/>
                  </a:lnTo>
                  <a:lnTo>
                    <a:pt x="117576" y="175399"/>
                  </a:lnTo>
                  <a:lnTo>
                    <a:pt x="111671" y="172389"/>
                  </a:lnTo>
                  <a:lnTo>
                    <a:pt x="84936" y="125404"/>
                  </a:lnTo>
                  <a:lnTo>
                    <a:pt x="17145" y="8013"/>
                  </a:lnTo>
                  <a:lnTo>
                    <a:pt x="14643" y="4064"/>
                  </a:lnTo>
                  <a:lnTo>
                    <a:pt x="12191" y="0"/>
                  </a:lnTo>
                  <a:close/>
                </a:path>
                <a:path w="315595" h="323215">
                  <a:moveTo>
                    <a:pt x="315264" y="177012"/>
                  </a:moveTo>
                  <a:lnTo>
                    <a:pt x="110832" y="177012"/>
                  </a:lnTo>
                  <a:lnTo>
                    <a:pt x="113118" y="179666"/>
                  </a:lnTo>
                  <a:lnTo>
                    <a:pt x="116458" y="181851"/>
                  </a:lnTo>
                  <a:lnTo>
                    <a:pt x="113410" y="184302"/>
                  </a:lnTo>
                  <a:lnTo>
                    <a:pt x="111455" y="187134"/>
                  </a:lnTo>
                  <a:lnTo>
                    <a:pt x="315264" y="187134"/>
                  </a:lnTo>
                  <a:lnTo>
                    <a:pt x="315264" y="177012"/>
                  </a:lnTo>
                  <a:close/>
                </a:path>
                <a:path w="315595" h="323215">
                  <a:moveTo>
                    <a:pt x="213658" y="175021"/>
                  </a:moveTo>
                  <a:lnTo>
                    <a:pt x="117576"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object 58">
              <a:extLst>
                <a:ext uri="{FF2B5EF4-FFF2-40B4-BE49-F238E27FC236}">
                  <a16:creationId xmlns:a16="http://schemas.microsoft.com/office/drawing/2014/main" id="{1065B5FE-6EEB-4331-9A73-A334544CBCB2}"/>
                </a:ext>
              </a:extLst>
            </p:cNvPr>
            <p:cNvSpPr/>
            <p:nvPr/>
          </p:nvSpPr>
          <p:spPr>
            <a:xfrm>
              <a:off x="7196350"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59"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31"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56"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object 59">
              <a:extLst>
                <a:ext uri="{FF2B5EF4-FFF2-40B4-BE49-F238E27FC236}">
                  <a16:creationId xmlns:a16="http://schemas.microsoft.com/office/drawing/2014/main" id="{470923D4-79EF-482D-AB4C-4B7F0BC16488}"/>
                </a:ext>
              </a:extLst>
            </p:cNvPr>
            <p:cNvSpPr/>
            <p:nvPr/>
          </p:nvSpPr>
          <p:spPr>
            <a:xfrm>
              <a:off x="6326373" y="6535015"/>
              <a:ext cx="316230" cy="323215"/>
            </a:xfrm>
            <a:custGeom>
              <a:avLst/>
              <a:gdLst/>
              <a:ahLst/>
              <a:cxnLst/>
              <a:rect l="l" t="t" r="r" b="b"/>
              <a:pathLst>
                <a:path w="316229" h="323215">
                  <a:moveTo>
                    <a:pt x="115030" y="174788"/>
                  </a:moveTo>
                  <a:lnTo>
                    <a:pt x="15328" y="174853"/>
                  </a:lnTo>
                  <a:lnTo>
                    <a:pt x="0" y="174853"/>
                  </a:lnTo>
                  <a:lnTo>
                    <a:pt x="0" y="189598"/>
                  </a:lnTo>
                  <a:lnTo>
                    <a:pt x="194284" y="189598"/>
                  </a:lnTo>
                  <a:lnTo>
                    <a:pt x="198577" y="190284"/>
                  </a:lnTo>
                  <a:lnTo>
                    <a:pt x="201968" y="191922"/>
                  </a:lnTo>
                  <a:lnTo>
                    <a:pt x="204838" y="194983"/>
                  </a:lnTo>
                  <a:lnTo>
                    <a:pt x="278835" y="322983"/>
                  </a:lnTo>
                  <a:lnTo>
                    <a:pt x="296262" y="322983"/>
                  </a:lnTo>
                  <a:lnTo>
                    <a:pt x="217694" y="186778"/>
                  </a:lnTo>
                  <a:lnTo>
                    <a:pt x="206006" y="186778"/>
                  </a:lnTo>
                  <a:lnTo>
                    <a:pt x="205816" y="186677"/>
                  </a:lnTo>
                  <a:lnTo>
                    <a:pt x="205651" y="186651"/>
                  </a:lnTo>
                  <a:lnTo>
                    <a:pt x="203898" y="186194"/>
                  </a:lnTo>
                  <a:lnTo>
                    <a:pt x="201444" y="183387"/>
                  </a:lnTo>
                  <a:lnTo>
                    <a:pt x="201396" y="179908"/>
                  </a:lnTo>
                  <a:lnTo>
                    <a:pt x="203822" y="178142"/>
                  </a:lnTo>
                  <a:lnTo>
                    <a:pt x="206146" y="175640"/>
                  </a:lnTo>
                  <a:lnTo>
                    <a:pt x="218625" y="175640"/>
                  </a:lnTo>
                  <a:lnTo>
                    <a:pt x="218932" y="175107"/>
                  </a:lnTo>
                  <a:lnTo>
                    <a:pt x="190855" y="175107"/>
                  </a:lnTo>
                  <a:lnTo>
                    <a:pt x="115030" y="174788"/>
                  </a:lnTo>
                  <a:close/>
                </a:path>
                <a:path w="316229" h="323215">
                  <a:moveTo>
                    <a:pt x="218625" y="175640"/>
                  </a:moveTo>
                  <a:lnTo>
                    <a:pt x="206146" y="175640"/>
                  </a:lnTo>
                  <a:lnTo>
                    <a:pt x="208483" y="178142"/>
                  </a:lnTo>
                  <a:lnTo>
                    <a:pt x="210921" y="179908"/>
                  </a:lnTo>
                  <a:lnTo>
                    <a:pt x="210896" y="183387"/>
                  </a:lnTo>
                  <a:lnTo>
                    <a:pt x="208318" y="186283"/>
                  </a:lnTo>
                  <a:lnTo>
                    <a:pt x="206413" y="186689"/>
                  </a:lnTo>
                  <a:lnTo>
                    <a:pt x="206260" y="186778"/>
                  </a:lnTo>
                  <a:lnTo>
                    <a:pt x="217694" y="186778"/>
                  </a:lnTo>
                  <a:lnTo>
                    <a:pt x="214947" y="182016"/>
                  </a:lnTo>
                  <a:lnTo>
                    <a:pt x="218625" y="175640"/>
                  </a:lnTo>
                  <a:close/>
                </a:path>
                <a:path w="316229" h="323215">
                  <a:moveTo>
                    <a:pt x="302882" y="0"/>
                  </a:moveTo>
                  <a:lnTo>
                    <a:pt x="300405" y="4089"/>
                  </a:lnTo>
                  <a:lnTo>
                    <a:pt x="297891" y="8039"/>
                  </a:lnTo>
                  <a:lnTo>
                    <a:pt x="230103" y="125429"/>
                  </a:lnTo>
                  <a:lnTo>
                    <a:pt x="208457" y="163309"/>
                  </a:lnTo>
                  <a:lnTo>
                    <a:pt x="204901" y="169583"/>
                  </a:lnTo>
                  <a:lnTo>
                    <a:pt x="201040" y="173100"/>
                  </a:lnTo>
                  <a:lnTo>
                    <a:pt x="193128" y="174904"/>
                  </a:lnTo>
                  <a:lnTo>
                    <a:pt x="190855" y="175107"/>
                  </a:lnTo>
                  <a:lnTo>
                    <a:pt x="218932" y="175107"/>
                  </a:lnTo>
                  <a:lnTo>
                    <a:pt x="315798" y="7188"/>
                  </a:lnTo>
                  <a:lnTo>
                    <a:pt x="303439" y="165"/>
                  </a:lnTo>
                  <a:lnTo>
                    <a:pt x="303174" y="165"/>
                  </a:lnTo>
                  <a:lnTo>
                    <a:pt x="302882" y="0"/>
                  </a:lnTo>
                  <a:close/>
                </a:path>
                <a:path w="316229" h="323215">
                  <a:moveTo>
                    <a:pt x="303237" y="50"/>
                  </a:moveTo>
                  <a:lnTo>
                    <a:pt x="303439" y="165"/>
                  </a:lnTo>
                  <a:lnTo>
                    <a:pt x="303237" y="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object 60">
              <a:extLst>
                <a:ext uri="{FF2B5EF4-FFF2-40B4-BE49-F238E27FC236}">
                  <a16:creationId xmlns:a16="http://schemas.microsoft.com/office/drawing/2014/main" id="{149B9635-56DB-474C-BBDA-181A77312CCB}"/>
                </a:ext>
              </a:extLst>
            </p:cNvPr>
            <p:cNvSpPr/>
            <p:nvPr/>
          </p:nvSpPr>
          <p:spPr>
            <a:xfrm>
              <a:off x="7582637"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67" y="173888"/>
                  </a:lnTo>
                  <a:lnTo>
                    <a:pt x="103987" y="171602"/>
                  </a:lnTo>
                  <a:lnTo>
                    <a:pt x="104508" y="167855"/>
                  </a:lnTo>
                  <a:lnTo>
                    <a:pt x="107772" y="165100"/>
                  </a:lnTo>
                  <a:lnTo>
                    <a:pt x="111366" y="165214"/>
                  </a:lnTo>
                  <a:lnTo>
                    <a:pt x="114274" y="168516"/>
                  </a:lnTo>
                  <a:lnTo>
                    <a:pt x="114274" y="162179"/>
                  </a:lnTo>
                  <a:lnTo>
                    <a:pt x="113322" y="162179"/>
                  </a:lnTo>
                  <a:lnTo>
                    <a:pt x="19583" y="0"/>
                  </a:lnTo>
                  <a:lnTo>
                    <a:pt x="2705" y="0"/>
                  </a:lnTo>
                  <a:lnTo>
                    <a:pt x="100723" y="169989"/>
                  </a:lnTo>
                  <a:lnTo>
                    <a:pt x="0" y="344690"/>
                  </a:lnTo>
                  <a:lnTo>
                    <a:pt x="12204" y="352158"/>
                  </a:lnTo>
                  <a:lnTo>
                    <a:pt x="14732" y="348018"/>
                  </a:lnTo>
                  <a:lnTo>
                    <a:pt x="17259" y="344068"/>
                  </a:lnTo>
                  <a:lnTo>
                    <a:pt x="62992" y="265074"/>
                  </a:lnTo>
                  <a:lnTo>
                    <a:pt x="84569" y="227545"/>
                  </a:lnTo>
                  <a:lnTo>
                    <a:pt x="105956" y="189915"/>
                  </a:lnTo>
                  <a:lnTo>
                    <a:pt x="110185" y="183857"/>
                  </a:lnTo>
                  <a:lnTo>
                    <a:pt x="115036" y="179870"/>
                  </a:lnTo>
                  <a:lnTo>
                    <a:pt x="120916" y="177698"/>
                  </a:lnTo>
                  <a:lnTo>
                    <a:pt x="127025" y="177190"/>
                  </a:lnTo>
                  <a:lnTo>
                    <a:pt x="128231" y="177088"/>
                  </a:lnTo>
                  <a:lnTo>
                    <a:pt x="213436" y="177431"/>
                  </a:lnTo>
                  <a:lnTo>
                    <a:pt x="315125" y="177355"/>
                  </a:lnTo>
                  <a:lnTo>
                    <a:pt x="315125" y="177088"/>
                  </a:lnTo>
                  <a:lnTo>
                    <a:pt x="315125" y="165100"/>
                  </a:lnTo>
                  <a:lnTo>
                    <a:pt x="315125" y="162179"/>
                  </a:lnTo>
                  <a:close/>
                </a:path>
                <a:path w="363854" h="603250">
                  <a:moveTo>
                    <a:pt x="363562" y="246164"/>
                  </a:moveTo>
                  <a:lnTo>
                    <a:pt x="351205" y="238912"/>
                  </a:lnTo>
                  <a:lnTo>
                    <a:pt x="348589" y="243205"/>
                  </a:lnTo>
                  <a:lnTo>
                    <a:pt x="346062" y="247167"/>
                  </a:lnTo>
                  <a:lnTo>
                    <a:pt x="301332" y="324269"/>
                  </a:lnTo>
                  <a:lnTo>
                    <a:pt x="280314" y="360883"/>
                  </a:lnTo>
                  <a:lnTo>
                    <a:pt x="259638" y="397687"/>
                  </a:lnTo>
                  <a:lnTo>
                    <a:pt x="259397" y="398043"/>
                  </a:lnTo>
                  <a:lnTo>
                    <a:pt x="259397" y="419188"/>
                  </a:lnTo>
                  <a:lnTo>
                    <a:pt x="258864" y="422833"/>
                  </a:lnTo>
                  <a:lnTo>
                    <a:pt x="255676" y="425589"/>
                  </a:lnTo>
                  <a:lnTo>
                    <a:pt x="253873" y="425488"/>
                  </a:lnTo>
                  <a:lnTo>
                    <a:pt x="252145" y="425424"/>
                  </a:lnTo>
                  <a:lnTo>
                    <a:pt x="249339" y="422236"/>
                  </a:lnTo>
                  <a:lnTo>
                    <a:pt x="249275" y="418528"/>
                  </a:lnTo>
                  <a:lnTo>
                    <a:pt x="252133" y="416648"/>
                  </a:lnTo>
                  <a:lnTo>
                    <a:pt x="254444" y="413956"/>
                  </a:lnTo>
                  <a:lnTo>
                    <a:pt x="254596" y="413778"/>
                  </a:lnTo>
                  <a:lnTo>
                    <a:pt x="256743" y="416966"/>
                  </a:lnTo>
                  <a:lnTo>
                    <a:pt x="259397" y="419188"/>
                  </a:lnTo>
                  <a:lnTo>
                    <a:pt x="259397" y="398043"/>
                  </a:lnTo>
                  <a:lnTo>
                    <a:pt x="254101" y="405638"/>
                  </a:lnTo>
                  <a:lnTo>
                    <a:pt x="247738" y="410679"/>
                  </a:lnTo>
                  <a:lnTo>
                    <a:pt x="240093" y="413308"/>
                  </a:lnTo>
                  <a:lnTo>
                    <a:pt x="230695" y="413956"/>
                  </a:lnTo>
                  <a:lnTo>
                    <a:pt x="159715" y="413473"/>
                  </a:lnTo>
                  <a:lnTo>
                    <a:pt x="50609" y="414007"/>
                  </a:lnTo>
                  <a:lnTo>
                    <a:pt x="49403" y="414947"/>
                  </a:lnTo>
                  <a:lnTo>
                    <a:pt x="48196" y="415480"/>
                  </a:lnTo>
                  <a:lnTo>
                    <a:pt x="48196" y="428078"/>
                  </a:lnTo>
                  <a:lnTo>
                    <a:pt x="149720" y="428155"/>
                  </a:lnTo>
                  <a:lnTo>
                    <a:pt x="236829" y="427837"/>
                  </a:lnTo>
                  <a:lnTo>
                    <a:pt x="243014" y="428396"/>
                  </a:lnTo>
                  <a:lnTo>
                    <a:pt x="248856" y="430682"/>
                  </a:lnTo>
                  <a:lnTo>
                    <a:pt x="253580" y="434771"/>
                  </a:lnTo>
                  <a:lnTo>
                    <a:pt x="257695" y="440766"/>
                  </a:lnTo>
                  <a:lnTo>
                    <a:pt x="278041" y="476554"/>
                  </a:lnTo>
                  <a:lnTo>
                    <a:pt x="343522" y="589991"/>
                  </a:lnTo>
                  <a:lnTo>
                    <a:pt x="347345" y="596455"/>
                  </a:lnTo>
                  <a:lnTo>
                    <a:pt x="351243" y="603110"/>
                  </a:lnTo>
                  <a:lnTo>
                    <a:pt x="363347" y="594918"/>
                  </a:lnTo>
                  <a:lnTo>
                    <a:pt x="266928" y="427723"/>
                  </a:lnTo>
                  <a:lnTo>
                    <a:pt x="265696" y="425589"/>
                  </a:lnTo>
                  <a:lnTo>
                    <a:pt x="262877" y="420700"/>
                  </a:lnTo>
                  <a:lnTo>
                    <a:pt x="266865" y="413778"/>
                  </a:lnTo>
                  <a:lnTo>
                    <a:pt x="363562"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object 61">
              <a:extLst>
                <a:ext uri="{FF2B5EF4-FFF2-40B4-BE49-F238E27FC236}">
                  <a16:creationId xmlns:a16="http://schemas.microsoft.com/office/drawing/2014/main" id="{B09387F3-A24F-4A0D-87BC-F395E1288A6D}"/>
                </a:ext>
              </a:extLst>
            </p:cNvPr>
            <p:cNvSpPr/>
            <p:nvPr/>
          </p:nvSpPr>
          <p:spPr>
            <a:xfrm>
              <a:off x="8017279" y="6284230"/>
              <a:ext cx="316230" cy="364490"/>
            </a:xfrm>
            <a:custGeom>
              <a:avLst/>
              <a:gdLst/>
              <a:ahLst/>
              <a:cxnLst/>
              <a:rect l="l" t="t" r="r" b="b"/>
              <a:pathLst>
                <a:path w="316229" h="364490">
                  <a:moveTo>
                    <a:pt x="12522" y="0"/>
                  </a:moveTo>
                  <a:lnTo>
                    <a:pt x="0" y="7607"/>
                  </a:lnTo>
                  <a:lnTo>
                    <a:pt x="100634" y="182067"/>
                  </a:lnTo>
                  <a:lnTo>
                    <a:pt x="114"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43" y="184213"/>
                  </a:lnTo>
                  <a:lnTo>
                    <a:pt x="104457" y="180530"/>
                  </a:lnTo>
                  <a:lnTo>
                    <a:pt x="107226" y="177418"/>
                  </a:lnTo>
                  <a:lnTo>
                    <a:pt x="110705" y="177114"/>
                  </a:lnTo>
                  <a:lnTo>
                    <a:pt x="315094" y="177114"/>
                  </a:lnTo>
                  <a:lnTo>
                    <a:pt x="314989" y="175272"/>
                  </a:lnTo>
                  <a:lnTo>
                    <a:pt x="117259" y="175272"/>
                  </a:lnTo>
                  <a:lnTo>
                    <a:pt x="111671" y="172338"/>
                  </a:lnTo>
                  <a:lnTo>
                    <a:pt x="106807" y="163728"/>
                  </a:lnTo>
                  <a:lnTo>
                    <a:pt x="86448" y="127965"/>
                  </a:lnTo>
                  <a:lnTo>
                    <a:pt x="20739" y="14109"/>
                  </a:lnTo>
                  <a:lnTo>
                    <a:pt x="16700" y="7213"/>
                  </a:lnTo>
                  <a:lnTo>
                    <a:pt x="12522" y="0"/>
                  </a:lnTo>
                  <a:close/>
                </a:path>
                <a:path w="316229" h="364490">
                  <a:moveTo>
                    <a:pt x="312096" y="189077"/>
                  </a:moveTo>
                  <a:lnTo>
                    <a:pt x="129590" y="189077"/>
                  </a:lnTo>
                  <a:lnTo>
                    <a:pt x="219013" y="189501"/>
                  </a:lnTo>
                  <a:lnTo>
                    <a:pt x="310692" y="189382"/>
                  </a:lnTo>
                  <a:lnTo>
                    <a:pt x="312096" y="189077"/>
                  </a:lnTo>
                  <a:close/>
                </a:path>
                <a:path w="316229" h="364490">
                  <a:moveTo>
                    <a:pt x="315094" y="177114"/>
                  </a:moveTo>
                  <a:lnTo>
                    <a:pt x="110705" y="177114"/>
                  </a:lnTo>
                  <a:lnTo>
                    <a:pt x="113944" y="179946"/>
                  </a:lnTo>
                  <a:lnTo>
                    <a:pt x="114452" y="183591"/>
                  </a:lnTo>
                  <a:lnTo>
                    <a:pt x="111823" y="185800"/>
                  </a:lnTo>
                  <a:lnTo>
                    <a:pt x="109728" y="188937"/>
                  </a:lnTo>
                  <a:lnTo>
                    <a:pt x="312739" y="188937"/>
                  </a:lnTo>
                  <a:lnTo>
                    <a:pt x="312915" y="188899"/>
                  </a:lnTo>
                  <a:lnTo>
                    <a:pt x="315747" y="188569"/>
                  </a:lnTo>
                  <a:lnTo>
                    <a:pt x="315094" y="177114"/>
                  </a:lnTo>
                  <a:close/>
                </a:path>
                <a:path w="316229" h="364490">
                  <a:moveTo>
                    <a:pt x="212110" y="174936"/>
                  </a:moveTo>
                  <a:lnTo>
                    <a:pt x="117259" y="175272"/>
                  </a:lnTo>
                  <a:lnTo>
                    <a:pt x="314989" y="175272"/>
                  </a:lnTo>
                  <a:lnTo>
                    <a:pt x="314972" y="174980"/>
                  </a:lnTo>
                  <a:lnTo>
                    <a:pt x="212110"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object 62">
              <a:extLst>
                <a:ext uri="{FF2B5EF4-FFF2-40B4-BE49-F238E27FC236}">
                  <a16:creationId xmlns:a16="http://schemas.microsoft.com/office/drawing/2014/main" id="{5FE6D6F6-3DD0-4228-BA56-D40E5F980590}"/>
                </a:ext>
              </a:extLst>
            </p:cNvPr>
            <p:cNvSpPr/>
            <p:nvPr/>
          </p:nvSpPr>
          <p:spPr>
            <a:xfrm>
              <a:off x="8500349" y="6284634"/>
              <a:ext cx="315595" cy="364490"/>
            </a:xfrm>
            <a:custGeom>
              <a:avLst/>
              <a:gdLst/>
              <a:ahLst/>
              <a:cxnLst/>
              <a:rect l="l" t="t" r="r" b="b"/>
              <a:pathLst>
                <a:path w="315595" h="364490">
                  <a:moveTo>
                    <a:pt x="218562" y="188645"/>
                  </a:moveTo>
                  <a:lnTo>
                    <a:pt x="198056" y="188645"/>
                  </a:lnTo>
                  <a:lnTo>
                    <a:pt x="203784" y="191922"/>
                  </a:lnTo>
                  <a:lnTo>
                    <a:pt x="208851" y="200875"/>
                  </a:lnTo>
                  <a:lnTo>
                    <a:pt x="230281" y="238493"/>
                  </a:lnTo>
                  <a:lnTo>
                    <a:pt x="297713" y="355345"/>
                  </a:lnTo>
                  <a:lnTo>
                    <a:pt x="300418" y="359613"/>
                  </a:lnTo>
                  <a:lnTo>
                    <a:pt x="303047" y="363943"/>
                  </a:lnTo>
                  <a:lnTo>
                    <a:pt x="315125" y="356082"/>
                  </a:lnTo>
                  <a:lnTo>
                    <a:pt x="218562" y="188645"/>
                  </a:lnTo>
                  <a:close/>
                </a:path>
                <a:path w="315595" h="364490">
                  <a:moveTo>
                    <a:pt x="102398" y="174515"/>
                  </a:moveTo>
                  <a:lnTo>
                    <a:pt x="17221" y="174574"/>
                  </a:lnTo>
                  <a:lnTo>
                    <a:pt x="0" y="174574"/>
                  </a:lnTo>
                  <a:lnTo>
                    <a:pt x="0" y="189039"/>
                  </a:lnTo>
                  <a:lnTo>
                    <a:pt x="101827" y="189077"/>
                  </a:lnTo>
                  <a:lnTo>
                    <a:pt x="218562" y="188645"/>
                  </a:lnTo>
                  <a:lnTo>
                    <a:pt x="217346" y="186537"/>
                  </a:lnTo>
                  <a:lnTo>
                    <a:pt x="207302" y="186537"/>
                  </a:lnTo>
                  <a:lnTo>
                    <a:pt x="203796" y="186359"/>
                  </a:lnTo>
                  <a:lnTo>
                    <a:pt x="200977" y="183146"/>
                  </a:lnTo>
                  <a:lnTo>
                    <a:pt x="200939" y="179451"/>
                  </a:lnTo>
                  <a:lnTo>
                    <a:pt x="203822" y="177584"/>
                  </a:lnTo>
                  <a:lnTo>
                    <a:pt x="206109" y="174929"/>
                  </a:lnTo>
                  <a:lnTo>
                    <a:pt x="197904" y="174929"/>
                  </a:lnTo>
                  <a:lnTo>
                    <a:pt x="102398" y="174515"/>
                  </a:lnTo>
                  <a:close/>
                </a:path>
                <a:path w="315595" h="364490">
                  <a:moveTo>
                    <a:pt x="218540" y="174739"/>
                  </a:moveTo>
                  <a:lnTo>
                    <a:pt x="206273" y="174739"/>
                  </a:lnTo>
                  <a:lnTo>
                    <a:pt x="208406" y="177927"/>
                  </a:lnTo>
                  <a:lnTo>
                    <a:pt x="211048" y="180162"/>
                  </a:lnTo>
                  <a:lnTo>
                    <a:pt x="210515" y="183807"/>
                  </a:lnTo>
                  <a:lnTo>
                    <a:pt x="207302" y="186537"/>
                  </a:lnTo>
                  <a:lnTo>
                    <a:pt x="217346" y="186537"/>
                  </a:lnTo>
                  <a:lnTo>
                    <a:pt x="214541" y="181673"/>
                  </a:lnTo>
                  <a:lnTo>
                    <a:pt x="218540" y="174739"/>
                  </a:lnTo>
                  <a:close/>
                </a:path>
                <a:path w="315595" h="364490">
                  <a:moveTo>
                    <a:pt x="302729" y="0"/>
                  </a:moveTo>
                  <a:lnTo>
                    <a:pt x="300227" y="4127"/>
                  </a:lnTo>
                  <a:lnTo>
                    <a:pt x="297980" y="7708"/>
                  </a:lnTo>
                  <a:lnTo>
                    <a:pt x="230386" y="124734"/>
                  </a:lnTo>
                  <a:lnTo>
                    <a:pt x="208762" y="162636"/>
                  </a:lnTo>
                  <a:lnTo>
                    <a:pt x="203695" y="171589"/>
                  </a:lnTo>
                  <a:lnTo>
                    <a:pt x="197904" y="174929"/>
                  </a:lnTo>
                  <a:lnTo>
                    <a:pt x="206109" y="174929"/>
                  </a:lnTo>
                  <a:lnTo>
                    <a:pt x="206273" y="174739"/>
                  </a:lnTo>
                  <a:lnTo>
                    <a:pt x="218540" y="174739"/>
                  </a:lnTo>
                  <a:lnTo>
                    <a:pt x="315188" y="7175"/>
                  </a:lnTo>
                  <a:lnTo>
                    <a:pt x="3027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object 63">
              <a:extLst>
                <a:ext uri="{FF2B5EF4-FFF2-40B4-BE49-F238E27FC236}">
                  <a16:creationId xmlns:a16="http://schemas.microsoft.com/office/drawing/2014/main" id="{38204426-FDBA-4CD2-B332-096AFE770CB5}"/>
                </a:ext>
              </a:extLst>
            </p:cNvPr>
            <p:cNvSpPr/>
            <p:nvPr/>
          </p:nvSpPr>
          <p:spPr>
            <a:xfrm>
              <a:off x="9369876" y="6284362"/>
              <a:ext cx="315595" cy="364490"/>
            </a:xfrm>
            <a:custGeom>
              <a:avLst/>
              <a:gdLst/>
              <a:ahLst/>
              <a:cxnLst/>
              <a:rect l="l" t="t" r="r" b="b"/>
              <a:pathLst>
                <a:path w="315595" h="364490">
                  <a:moveTo>
                    <a:pt x="218456" y="189014"/>
                  </a:moveTo>
                  <a:lnTo>
                    <a:pt x="186613" y="189014"/>
                  </a:lnTo>
                  <a:lnTo>
                    <a:pt x="193893" y="189549"/>
                  </a:lnTo>
                  <a:lnTo>
                    <a:pt x="199834" y="191562"/>
                  </a:lnTo>
                  <a:lnTo>
                    <a:pt x="204766" y="195434"/>
                  </a:lnTo>
                  <a:lnTo>
                    <a:pt x="209016" y="201548"/>
                  </a:lnTo>
                  <a:lnTo>
                    <a:pt x="221425" y="223865"/>
                  </a:lnTo>
                  <a:lnTo>
                    <a:pt x="234129" y="246025"/>
                  </a:lnTo>
                  <a:lnTo>
                    <a:pt x="302640" y="364299"/>
                  </a:lnTo>
                  <a:lnTo>
                    <a:pt x="314883" y="356196"/>
                  </a:lnTo>
                  <a:lnTo>
                    <a:pt x="218456" y="189014"/>
                  </a:lnTo>
                  <a:close/>
                </a:path>
                <a:path w="315595" h="364490">
                  <a:moveTo>
                    <a:pt x="101766" y="174769"/>
                  </a:moveTo>
                  <a:lnTo>
                    <a:pt x="16598" y="174853"/>
                  </a:lnTo>
                  <a:lnTo>
                    <a:pt x="0" y="174853"/>
                  </a:lnTo>
                  <a:lnTo>
                    <a:pt x="0" y="189318"/>
                  </a:lnTo>
                  <a:lnTo>
                    <a:pt x="101439" y="189361"/>
                  </a:lnTo>
                  <a:lnTo>
                    <a:pt x="218456" y="189014"/>
                  </a:lnTo>
                  <a:lnTo>
                    <a:pt x="217174" y="186791"/>
                  </a:lnTo>
                  <a:lnTo>
                    <a:pt x="207873" y="186791"/>
                  </a:lnTo>
                  <a:lnTo>
                    <a:pt x="204127" y="186677"/>
                  </a:lnTo>
                  <a:lnTo>
                    <a:pt x="202323" y="183857"/>
                  </a:lnTo>
                  <a:lnTo>
                    <a:pt x="200456" y="182244"/>
                  </a:lnTo>
                  <a:lnTo>
                    <a:pt x="202095" y="180390"/>
                  </a:lnTo>
                  <a:lnTo>
                    <a:pt x="203555" y="177304"/>
                  </a:lnTo>
                  <a:lnTo>
                    <a:pt x="207251" y="176783"/>
                  </a:lnTo>
                  <a:lnTo>
                    <a:pt x="217350" y="176783"/>
                  </a:lnTo>
                  <a:lnTo>
                    <a:pt x="218303" y="175132"/>
                  </a:lnTo>
                  <a:lnTo>
                    <a:pt x="186943" y="175132"/>
                  </a:lnTo>
                  <a:lnTo>
                    <a:pt x="101766" y="174769"/>
                  </a:lnTo>
                  <a:close/>
                </a:path>
                <a:path w="315595" h="364490">
                  <a:moveTo>
                    <a:pt x="217350" y="176783"/>
                  </a:moveTo>
                  <a:lnTo>
                    <a:pt x="207251" y="176783"/>
                  </a:lnTo>
                  <a:lnTo>
                    <a:pt x="209473" y="179400"/>
                  </a:lnTo>
                  <a:lnTo>
                    <a:pt x="212750" y="181559"/>
                  </a:lnTo>
                  <a:lnTo>
                    <a:pt x="209803" y="183984"/>
                  </a:lnTo>
                  <a:lnTo>
                    <a:pt x="207873" y="186791"/>
                  </a:lnTo>
                  <a:lnTo>
                    <a:pt x="217174" y="186791"/>
                  </a:lnTo>
                  <a:lnTo>
                    <a:pt x="214375" y="181940"/>
                  </a:lnTo>
                  <a:lnTo>
                    <a:pt x="217350" y="176783"/>
                  </a:lnTo>
                  <a:close/>
                </a:path>
                <a:path w="315595" h="364490">
                  <a:moveTo>
                    <a:pt x="302653" y="0"/>
                  </a:moveTo>
                  <a:lnTo>
                    <a:pt x="300050" y="4343"/>
                  </a:lnTo>
                  <a:lnTo>
                    <a:pt x="298041" y="7569"/>
                  </a:lnTo>
                  <a:lnTo>
                    <a:pt x="230693" y="124170"/>
                  </a:lnTo>
                  <a:lnTo>
                    <a:pt x="209105" y="162090"/>
                  </a:lnTo>
                  <a:lnTo>
                    <a:pt x="186943" y="175132"/>
                  </a:lnTo>
                  <a:lnTo>
                    <a:pt x="218303" y="175132"/>
                  </a:lnTo>
                  <a:lnTo>
                    <a:pt x="314972" y="7569"/>
                  </a:lnTo>
                  <a:lnTo>
                    <a:pt x="302653"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object 64">
              <a:extLst>
                <a:ext uri="{FF2B5EF4-FFF2-40B4-BE49-F238E27FC236}">
                  <a16:creationId xmlns:a16="http://schemas.microsoft.com/office/drawing/2014/main" id="{EB9FCAEF-D9D0-4657-9B23-1AE12A1BB69C}"/>
                </a:ext>
              </a:extLst>
            </p:cNvPr>
            <p:cNvSpPr/>
            <p:nvPr/>
          </p:nvSpPr>
          <p:spPr>
            <a:xfrm>
              <a:off x="6760999" y="6284505"/>
              <a:ext cx="316230" cy="364490"/>
            </a:xfrm>
            <a:custGeom>
              <a:avLst/>
              <a:gdLst/>
              <a:ahLst/>
              <a:cxnLst/>
              <a:rect l="l" t="t" r="r" b="b"/>
              <a:pathLst>
                <a:path w="316229" h="364490">
                  <a:moveTo>
                    <a:pt x="219200" y="188810"/>
                  </a:moveTo>
                  <a:lnTo>
                    <a:pt x="187871" y="188810"/>
                  </a:lnTo>
                  <a:lnTo>
                    <a:pt x="195277" y="189477"/>
                  </a:lnTo>
                  <a:lnTo>
                    <a:pt x="201110" y="191769"/>
                  </a:lnTo>
                  <a:lnTo>
                    <a:pt x="205848" y="195843"/>
                  </a:lnTo>
                  <a:lnTo>
                    <a:pt x="209969" y="201853"/>
                  </a:lnTo>
                  <a:lnTo>
                    <a:pt x="230480" y="237937"/>
                  </a:lnTo>
                  <a:lnTo>
                    <a:pt x="296240" y="351904"/>
                  </a:lnTo>
                  <a:lnTo>
                    <a:pt x="299885" y="357936"/>
                  </a:lnTo>
                  <a:lnTo>
                    <a:pt x="303568" y="364159"/>
                  </a:lnTo>
                  <a:lnTo>
                    <a:pt x="315620" y="356006"/>
                  </a:lnTo>
                  <a:lnTo>
                    <a:pt x="219200" y="188810"/>
                  </a:lnTo>
                  <a:close/>
                </a:path>
                <a:path w="316229" h="364490">
                  <a:moveTo>
                    <a:pt x="18465" y="189166"/>
                  </a:moveTo>
                  <a:lnTo>
                    <a:pt x="8635" y="189166"/>
                  </a:lnTo>
                  <a:lnTo>
                    <a:pt x="18465" y="190093"/>
                  </a:lnTo>
                  <a:lnTo>
                    <a:pt x="18465" y="189166"/>
                  </a:lnTo>
                  <a:close/>
                </a:path>
                <a:path w="316229" h="364490">
                  <a:moveTo>
                    <a:pt x="0" y="174624"/>
                  </a:moveTo>
                  <a:lnTo>
                    <a:pt x="0" y="188353"/>
                  </a:lnTo>
                  <a:lnTo>
                    <a:pt x="457" y="188391"/>
                  </a:lnTo>
                  <a:lnTo>
                    <a:pt x="457" y="189166"/>
                  </a:lnTo>
                  <a:lnTo>
                    <a:pt x="103168" y="189231"/>
                  </a:lnTo>
                  <a:lnTo>
                    <a:pt x="219200" y="188810"/>
                  </a:lnTo>
                  <a:lnTo>
                    <a:pt x="218080" y="186867"/>
                  </a:lnTo>
                  <a:lnTo>
                    <a:pt x="208000" y="186867"/>
                  </a:lnTo>
                  <a:lnTo>
                    <a:pt x="204317" y="186334"/>
                  </a:lnTo>
                  <a:lnTo>
                    <a:pt x="202857" y="183273"/>
                  </a:lnTo>
                  <a:lnTo>
                    <a:pt x="201231" y="181432"/>
                  </a:lnTo>
                  <a:lnTo>
                    <a:pt x="203098" y="179806"/>
                  </a:lnTo>
                  <a:lnTo>
                    <a:pt x="204939" y="176936"/>
                  </a:lnTo>
                  <a:lnTo>
                    <a:pt x="208686" y="176872"/>
                  </a:lnTo>
                  <a:lnTo>
                    <a:pt x="217985" y="176872"/>
                  </a:lnTo>
                  <a:lnTo>
                    <a:pt x="219040" y="175044"/>
                  </a:lnTo>
                  <a:lnTo>
                    <a:pt x="6222" y="175044"/>
                  </a:lnTo>
                  <a:lnTo>
                    <a:pt x="0" y="174624"/>
                  </a:lnTo>
                  <a:close/>
                </a:path>
                <a:path w="316229" h="364490">
                  <a:moveTo>
                    <a:pt x="217985" y="176872"/>
                  </a:moveTo>
                  <a:lnTo>
                    <a:pt x="208686" y="176872"/>
                  </a:lnTo>
                  <a:lnTo>
                    <a:pt x="210565" y="179743"/>
                  </a:lnTo>
                  <a:lnTo>
                    <a:pt x="213474" y="182219"/>
                  </a:lnTo>
                  <a:lnTo>
                    <a:pt x="210248" y="184302"/>
                  </a:lnTo>
                  <a:lnTo>
                    <a:pt x="208000" y="186867"/>
                  </a:lnTo>
                  <a:lnTo>
                    <a:pt x="218080" y="186867"/>
                  </a:lnTo>
                  <a:lnTo>
                    <a:pt x="215150" y="181787"/>
                  </a:lnTo>
                  <a:lnTo>
                    <a:pt x="217985" y="176872"/>
                  </a:lnTo>
                  <a:close/>
                </a:path>
                <a:path w="316229" h="364490">
                  <a:moveTo>
                    <a:pt x="128298" y="174550"/>
                  </a:moveTo>
                  <a:lnTo>
                    <a:pt x="6222" y="175044"/>
                  </a:lnTo>
                  <a:lnTo>
                    <a:pt x="219040" y="175044"/>
                  </a:lnTo>
                  <a:lnTo>
                    <a:pt x="184353" y="174993"/>
                  </a:lnTo>
                  <a:lnTo>
                    <a:pt x="156331" y="174614"/>
                  </a:lnTo>
                  <a:lnTo>
                    <a:pt x="128298" y="174550"/>
                  </a:lnTo>
                  <a:close/>
                </a:path>
                <a:path w="316229" h="364490">
                  <a:moveTo>
                    <a:pt x="303466" y="0"/>
                  </a:moveTo>
                  <a:lnTo>
                    <a:pt x="300837" y="4305"/>
                  </a:lnTo>
                  <a:lnTo>
                    <a:pt x="298322" y="8267"/>
                  </a:lnTo>
                  <a:lnTo>
                    <a:pt x="253272" y="85994"/>
                  </a:lnTo>
                  <a:lnTo>
                    <a:pt x="232058" y="122906"/>
                  </a:lnTo>
                  <a:lnTo>
                    <a:pt x="211124" y="159981"/>
                  </a:lnTo>
                  <a:lnTo>
                    <a:pt x="206005" y="167279"/>
                  </a:lnTo>
                  <a:lnTo>
                    <a:pt x="200110" y="171959"/>
                  </a:lnTo>
                  <a:lnTo>
                    <a:pt x="193029" y="174403"/>
                  </a:lnTo>
                  <a:lnTo>
                    <a:pt x="184353" y="174993"/>
                  </a:lnTo>
                  <a:lnTo>
                    <a:pt x="219069" y="174993"/>
                  </a:lnTo>
                  <a:lnTo>
                    <a:pt x="315823" y="7251"/>
                  </a:lnTo>
                  <a:lnTo>
                    <a:pt x="30346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object 65">
              <a:extLst>
                <a:ext uri="{FF2B5EF4-FFF2-40B4-BE49-F238E27FC236}">
                  <a16:creationId xmlns:a16="http://schemas.microsoft.com/office/drawing/2014/main" id="{F92FDA5C-E50E-47D3-9CB2-8649EE686500}"/>
                </a:ext>
              </a:extLst>
            </p:cNvPr>
            <p:cNvSpPr/>
            <p:nvPr/>
          </p:nvSpPr>
          <p:spPr>
            <a:xfrm>
              <a:off x="7147995"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81" y="274521"/>
                  </a:lnTo>
                  <a:lnTo>
                    <a:pt x="84881" y="238837"/>
                  </a:lnTo>
                  <a:lnTo>
                    <a:pt x="105168" y="203034"/>
                  </a:lnTo>
                  <a:lnTo>
                    <a:pt x="109778" y="196421"/>
                  </a:lnTo>
                  <a:lnTo>
                    <a:pt x="115098" y="192084"/>
                  </a:lnTo>
                  <a:lnTo>
                    <a:pt x="121568" y="189733"/>
                  </a:lnTo>
                  <a:lnTo>
                    <a:pt x="129628" y="189077"/>
                  </a:lnTo>
                  <a:lnTo>
                    <a:pt x="312085" y="189077"/>
                  </a:lnTo>
                  <a:lnTo>
                    <a:pt x="312940" y="188887"/>
                  </a:lnTo>
                  <a:lnTo>
                    <a:pt x="315709" y="188544"/>
                  </a:lnTo>
                  <a:lnTo>
                    <a:pt x="315596" y="186918"/>
                  </a:lnTo>
                  <a:lnTo>
                    <a:pt x="111391" y="186918"/>
                  </a:lnTo>
                  <a:lnTo>
                    <a:pt x="107657" y="186816"/>
                  </a:lnTo>
                  <a:lnTo>
                    <a:pt x="105816" y="184010"/>
                  </a:lnTo>
                  <a:lnTo>
                    <a:pt x="103962" y="182397"/>
                  </a:lnTo>
                  <a:lnTo>
                    <a:pt x="105600" y="180555"/>
                  </a:lnTo>
                  <a:lnTo>
                    <a:pt x="107073" y="177520"/>
                  </a:lnTo>
                  <a:lnTo>
                    <a:pt x="110744"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60" y="189501"/>
                  </a:lnTo>
                  <a:lnTo>
                    <a:pt x="310718" y="189382"/>
                  </a:lnTo>
                  <a:lnTo>
                    <a:pt x="312085" y="189077"/>
                  </a:lnTo>
                  <a:close/>
                </a:path>
                <a:path w="316229" h="364490">
                  <a:moveTo>
                    <a:pt x="314939" y="176923"/>
                  </a:moveTo>
                  <a:lnTo>
                    <a:pt x="110744" y="176923"/>
                  </a:lnTo>
                  <a:lnTo>
                    <a:pt x="113004" y="179539"/>
                  </a:lnTo>
                  <a:lnTo>
                    <a:pt x="116230" y="181673"/>
                  </a:lnTo>
                  <a:lnTo>
                    <a:pt x="113296" y="184124"/>
                  </a:lnTo>
                  <a:lnTo>
                    <a:pt x="111391" y="186918"/>
                  </a:lnTo>
                  <a:lnTo>
                    <a:pt x="315596"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object 66">
              <a:extLst>
                <a:ext uri="{FF2B5EF4-FFF2-40B4-BE49-F238E27FC236}">
                  <a16:creationId xmlns:a16="http://schemas.microsoft.com/office/drawing/2014/main" id="{ABB6B689-F52F-4562-A710-ABD556142747}"/>
                </a:ext>
              </a:extLst>
            </p:cNvPr>
            <p:cNvSpPr/>
            <p:nvPr/>
          </p:nvSpPr>
          <p:spPr>
            <a:xfrm>
              <a:off x="8886707" y="6284471"/>
              <a:ext cx="315595" cy="364490"/>
            </a:xfrm>
            <a:custGeom>
              <a:avLst/>
              <a:gdLst/>
              <a:ahLst/>
              <a:cxnLst/>
              <a:rect l="l" t="t" r="r" b="b"/>
              <a:pathLst>
                <a:path w="315595" h="364490">
                  <a:moveTo>
                    <a:pt x="11988" y="0"/>
                  </a:moveTo>
                  <a:lnTo>
                    <a:pt x="0" y="7492"/>
                  </a:lnTo>
                  <a:lnTo>
                    <a:pt x="100596" y="181825"/>
                  </a:lnTo>
                  <a:lnTo>
                    <a:pt x="76" y="356146"/>
                  </a:lnTo>
                  <a:lnTo>
                    <a:pt x="12077" y="364147"/>
                  </a:lnTo>
                  <a:lnTo>
                    <a:pt x="14528" y="360108"/>
                  </a:lnTo>
                  <a:lnTo>
                    <a:pt x="16535" y="356933"/>
                  </a:lnTo>
                  <a:lnTo>
                    <a:pt x="18402" y="353669"/>
                  </a:lnTo>
                  <a:lnTo>
                    <a:pt x="85499" y="237547"/>
                  </a:lnTo>
                  <a:lnTo>
                    <a:pt x="111760" y="191706"/>
                  </a:lnTo>
                  <a:lnTo>
                    <a:pt x="116281" y="188760"/>
                  </a:lnTo>
                  <a:lnTo>
                    <a:pt x="312280" y="188760"/>
                  </a:lnTo>
                  <a:lnTo>
                    <a:pt x="312442" y="188709"/>
                  </a:lnTo>
                  <a:lnTo>
                    <a:pt x="109689" y="188709"/>
                  </a:lnTo>
                  <a:lnTo>
                    <a:pt x="107187" y="185864"/>
                  </a:lnTo>
                  <a:lnTo>
                    <a:pt x="104279" y="183984"/>
                  </a:lnTo>
                  <a:lnTo>
                    <a:pt x="104406" y="180289"/>
                  </a:lnTo>
                  <a:lnTo>
                    <a:pt x="107149" y="177190"/>
                  </a:lnTo>
                  <a:lnTo>
                    <a:pt x="110655" y="176860"/>
                  </a:lnTo>
                  <a:lnTo>
                    <a:pt x="315226" y="176860"/>
                  </a:lnTo>
                  <a:lnTo>
                    <a:pt x="315226" y="175094"/>
                  </a:lnTo>
                  <a:lnTo>
                    <a:pt x="117360" y="175094"/>
                  </a:lnTo>
                  <a:lnTo>
                    <a:pt x="111531" y="171957"/>
                  </a:lnTo>
                  <a:lnTo>
                    <a:pt x="106438" y="162953"/>
                  </a:lnTo>
                  <a:lnTo>
                    <a:pt x="84642" y="124737"/>
                  </a:lnTo>
                  <a:lnTo>
                    <a:pt x="16586" y="6870"/>
                  </a:lnTo>
                  <a:lnTo>
                    <a:pt x="14211" y="3467"/>
                  </a:lnTo>
                  <a:lnTo>
                    <a:pt x="11988" y="0"/>
                  </a:lnTo>
                  <a:close/>
                </a:path>
                <a:path w="315595" h="364490">
                  <a:moveTo>
                    <a:pt x="312280" y="188760"/>
                  </a:moveTo>
                  <a:lnTo>
                    <a:pt x="116281" y="188760"/>
                  </a:lnTo>
                  <a:lnTo>
                    <a:pt x="139361" y="189221"/>
                  </a:lnTo>
                  <a:lnTo>
                    <a:pt x="154268" y="189253"/>
                  </a:lnTo>
                  <a:lnTo>
                    <a:pt x="311188" y="189102"/>
                  </a:lnTo>
                  <a:lnTo>
                    <a:pt x="312280" y="188760"/>
                  </a:lnTo>
                  <a:close/>
                </a:path>
                <a:path w="315595" h="364490">
                  <a:moveTo>
                    <a:pt x="315226" y="176860"/>
                  </a:moveTo>
                  <a:lnTo>
                    <a:pt x="110655" y="176860"/>
                  </a:lnTo>
                  <a:lnTo>
                    <a:pt x="113855" y="179679"/>
                  </a:lnTo>
                  <a:lnTo>
                    <a:pt x="114401" y="183324"/>
                  </a:lnTo>
                  <a:lnTo>
                    <a:pt x="111785" y="185547"/>
                  </a:lnTo>
                  <a:lnTo>
                    <a:pt x="109689" y="188709"/>
                  </a:lnTo>
                  <a:lnTo>
                    <a:pt x="312442" y="188709"/>
                  </a:lnTo>
                  <a:lnTo>
                    <a:pt x="313372" y="188417"/>
                  </a:lnTo>
                  <a:lnTo>
                    <a:pt x="315226" y="188099"/>
                  </a:lnTo>
                  <a:lnTo>
                    <a:pt x="315226" y="176860"/>
                  </a:lnTo>
                  <a:close/>
                </a:path>
                <a:path w="315595" h="364490">
                  <a:moveTo>
                    <a:pt x="213558" y="174683"/>
                  </a:moveTo>
                  <a:lnTo>
                    <a:pt x="117360" y="175094"/>
                  </a:lnTo>
                  <a:lnTo>
                    <a:pt x="315226" y="175094"/>
                  </a:lnTo>
                  <a:lnTo>
                    <a:pt x="315226" y="174751"/>
                  </a:lnTo>
                  <a:lnTo>
                    <a:pt x="213558" y="1746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object 67">
              <a:extLst>
                <a:ext uri="{FF2B5EF4-FFF2-40B4-BE49-F238E27FC236}">
                  <a16:creationId xmlns:a16="http://schemas.microsoft.com/office/drawing/2014/main" id="{C15AC1FD-94E6-4C86-8272-0A30857D8D14}"/>
                </a:ext>
              </a:extLst>
            </p:cNvPr>
            <p:cNvSpPr/>
            <p:nvPr/>
          </p:nvSpPr>
          <p:spPr>
            <a:xfrm>
              <a:off x="2857500" y="6045593"/>
              <a:ext cx="14604" cy="24765"/>
            </a:xfrm>
            <a:custGeom>
              <a:avLst/>
              <a:gdLst/>
              <a:ahLst/>
              <a:cxnLst/>
              <a:rect l="l" t="t" r="r" b="b"/>
              <a:pathLst>
                <a:path w="14605" h="24764">
                  <a:moveTo>
                    <a:pt x="14251" y="0"/>
                  </a:moveTo>
                  <a:lnTo>
                    <a:pt x="0" y="0"/>
                  </a:lnTo>
                  <a:lnTo>
                    <a:pt x="0" y="24726"/>
                  </a:lnTo>
                  <a:lnTo>
                    <a:pt x="6400" y="13660"/>
                  </a:lnTo>
                  <a:lnTo>
                    <a:pt x="1425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object 68">
              <a:extLst>
                <a:ext uri="{FF2B5EF4-FFF2-40B4-BE49-F238E27FC236}">
                  <a16:creationId xmlns:a16="http://schemas.microsoft.com/office/drawing/2014/main" id="{2A3E6703-F6BB-40EB-AE12-9FAF5F645A6D}"/>
                </a:ext>
              </a:extLst>
            </p:cNvPr>
            <p:cNvSpPr/>
            <p:nvPr/>
          </p:nvSpPr>
          <p:spPr>
            <a:xfrm>
              <a:off x="2857500" y="6360966"/>
              <a:ext cx="258445" cy="210820"/>
            </a:xfrm>
            <a:custGeom>
              <a:avLst/>
              <a:gdLst/>
              <a:ahLst/>
              <a:cxnLst/>
              <a:rect l="l" t="t" r="r" b="b"/>
              <a:pathLst>
                <a:path w="258444" h="210820">
                  <a:moveTo>
                    <a:pt x="0" y="0"/>
                  </a:moveTo>
                  <a:lnTo>
                    <a:pt x="0" y="29462"/>
                  </a:lnTo>
                  <a:lnTo>
                    <a:pt x="40020" y="98865"/>
                  </a:lnTo>
                  <a:lnTo>
                    <a:pt x="41557" y="102268"/>
                  </a:lnTo>
                  <a:lnTo>
                    <a:pt x="43055" y="105265"/>
                  </a:lnTo>
                  <a:lnTo>
                    <a:pt x="42255" y="107196"/>
                  </a:lnTo>
                  <a:lnTo>
                    <a:pt x="41861" y="108580"/>
                  </a:lnTo>
                  <a:lnTo>
                    <a:pt x="0" y="181190"/>
                  </a:lnTo>
                  <a:lnTo>
                    <a:pt x="0" y="210780"/>
                  </a:lnTo>
                  <a:lnTo>
                    <a:pt x="28983" y="160494"/>
                  </a:lnTo>
                  <a:lnTo>
                    <a:pt x="50840" y="122309"/>
                  </a:lnTo>
                  <a:lnTo>
                    <a:pt x="54841" y="115273"/>
                  </a:lnTo>
                  <a:lnTo>
                    <a:pt x="59349" y="112250"/>
                  </a:lnTo>
                  <a:lnTo>
                    <a:pt x="255480" y="112250"/>
                  </a:lnTo>
                  <a:lnTo>
                    <a:pt x="256491" y="111933"/>
                  </a:lnTo>
                  <a:lnTo>
                    <a:pt x="258384" y="111603"/>
                  </a:lnTo>
                  <a:lnTo>
                    <a:pt x="258384" y="110168"/>
                  </a:lnTo>
                  <a:lnTo>
                    <a:pt x="50167" y="110168"/>
                  </a:lnTo>
                  <a:lnTo>
                    <a:pt x="48262" y="107361"/>
                  </a:lnTo>
                  <a:lnTo>
                    <a:pt x="45379" y="104973"/>
                  </a:lnTo>
                  <a:lnTo>
                    <a:pt x="48643" y="102827"/>
                  </a:lnTo>
                  <a:lnTo>
                    <a:pt x="50878" y="100224"/>
                  </a:lnTo>
                  <a:lnTo>
                    <a:pt x="258384" y="100224"/>
                  </a:lnTo>
                  <a:lnTo>
                    <a:pt x="258384" y="98598"/>
                  </a:lnTo>
                  <a:lnTo>
                    <a:pt x="60518" y="98598"/>
                  </a:lnTo>
                  <a:lnTo>
                    <a:pt x="54688" y="95461"/>
                  </a:lnTo>
                  <a:lnTo>
                    <a:pt x="27782" y="48233"/>
                  </a:lnTo>
                  <a:lnTo>
                    <a:pt x="0" y="0"/>
                  </a:lnTo>
                  <a:close/>
                </a:path>
                <a:path w="258444" h="210820">
                  <a:moveTo>
                    <a:pt x="255480" y="112250"/>
                  </a:moveTo>
                  <a:lnTo>
                    <a:pt x="59349" y="112250"/>
                  </a:lnTo>
                  <a:lnTo>
                    <a:pt x="81748" y="112737"/>
                  </a:lnTo>
                  <a:lnTo>
                    <a:pt x="95944" y="112773"/>
                  </a:lnTo>
                  <a:lnTo>
                    <a:pt x="254307" y="112619"/>
                  </a:lnTo>
                  <a:lnTo>
                    <a:pt x="255480" y="112250"/>
                  </a:lnTo>
                  <a:close/>
                </a:path>
                <a:path w="258444" h="210820">
                  <a:moveTo>
                    <a:pt x="258384" y="100224"/>
                  </a:moveTo>
                  <a:lnTo>
                    <a:pt x="50878" y="100224"/>
                  </a:lnTo>
                  <a:lnTo>
                    <a:pt x="54561" y="100744"/>
                  </a:lnTo>
                  <a:lnTo>
                    <a:pt x="56009" y="103818"/>
                  </a:lnTo>
                  <a:lnTo>
                    <a:pt x="57647" y="105672"/>
                  </a:lnTo>
                  <a:lnTo>
                    <a:pt x="55793" y="107285"/>
                  </a:lnTo>
                  <a:lnTo>
                    <a:pt x="53926" y="110117"/>
                  </a:lnTo>
                  <a:lnTo>
                    <a:pt x="50167" y="110168"/>
                  </a:lnTo>
                  <a:lnTo>
                    <a:pt x="258384" y="110168"/>
                  </a:lnTo>
                  <a:lnTo>
                    <a:pt x="258384" y="100224"/>
                  </a:lnTo>
                  <a:close/>
                </a:path>
                <a:path w="258444" h="210820">
                  <a:moveTo>
                    <a:pt x="156009" y="98185"/>
                  </a:moveTo>
                  <a:lnTo>
                    <a:pt x="60518" y="98598"/>
                  </a:lnTo>
                  <a:lnTo>
                    <a:pt x="258384" y="98598"/>
                  </a:lnTo>
                  <a:lnTo>
                    <a:pt x="258384" y="98242"/>
                  </a:lnTo>
                  <a:lnTo>
                    <a:pt x="156009" y="98185"/>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object 69">
              <a:extLst>
                <a:ext uri="{FF2B5EF4-FFF2-40B4-BE49-F238E27FC236}">
                  <a16:creationId xmlns:a16="http://schemas.microsoft.com/office/drawing/2014/main" id="{F46391F6-A17A-4771-923A-E72A6D82ED63}"/>
                </a:ext>
              </a:extLst>
            </p:cNvPr>
            <p:cNvSpPr/>
            <p:nvPr/>
          </p:nvSpPr>
          <p:spPr>
            <a:xfrm>
              <a:off x="6712838" y="6534667"/>
              <a:ext cx="316230" cy="323850"/>
            </a:xfrm>
            <a:custGeom>
              <a:avLst/>
              <a:gdLst/>
              <a:ahLst/>
              <a:cxnLst/>
              <a:rect l="l" t="t" r="r" b="b"/>
              <a:pathLst>
                <a:path w="316229" h="323850">
                  <a:moveTo>
                    <a:pt x="66636" y="241084"/>
                  </a:moveTo>
                  <a:lnTo>
                    <a:pt x="19433" y="323333"/>
                  </a:lnTo>
                  <a:lnTo>
                    <a:pt x="36824" y="323333"/>
                  </a:lnTo>
                  <a:lnTo>
                    <a:pt x="46710" y="306235"/>
                  </a:lnTo>
                  <a:lnTo>
                    <a:pt x="66636" y="272338"/>
                  </a:lnTo>
                  <a:lnTo>
                    <a:pt x="66636" y="271767"/>
                  </a:lnTo>
                  <a:lnTo>
                    <a:pt x="83700" y="242252"/>
                  </a:lnTo>
                  <a:lnTo>
                    <a:pt x="66636" y="242252"/>
                  </a:lnTo>
                  <a:lnTo>
                    <a:pt x="66636" y="241084"/>
                  </a:lnTo>
                  <a:close/>
                </a:path>
                <a:path w="316229" h="323850">
                  <a:moveTo>
                    <a:pt x="12242" y="0"/>
                  </a:moveTo>
                  <a:lnTo>
                    <a:pt x="215" y="7391"/>
                  </a:lnTo>
                  <a:lnTo>
                    <a:pt x="0" y="7531"/>
                  </a:lnTo>
                  <a:lnTo>
                    <a:pt x="8308" y="22201"/>
                  </a:lnTo>
                  <a:lnTo>
                    <a:pt x="12487" y="29535"/>
                  </a:lnTo>
                  <a:lnTo>
                    <a:pt x="16713" y="36842"/>
                  </a:lnTo>
                  <a:lnTo>
                    <a:pt x="44005" y="83273"/>
                  </a:lnTo>
                  <a:lnTo>
                    <a:pt x="101168" y="182359"/>
                  </a:lnTo>
                  <a:lnTo>
                    <a:pt x="66636" y="242252"/>
                  </a:lnTo>
                  <a:lnTo>
                    <a:pt x="83700" y="242252"/>
                  </a:lnTo>
                  <a:lnTo>
                    <a:pt x="114414" y="189128"/>
                  </a:lnTo>
                  <a:lnTo>
                    <a:pt x="316153" y="189128"/>
                  </a:lnTo>
                  <a:lnTo>
                    <a:pt x="316050" y="187248"/>
                  </a:lnTo>
                  <a:lnTo>
                    <a:pt x="111188" y="187248"/>
                  </a:lnTo>
                  <a:lnTo>
                    <a:pt x="107607" y="187032"/>
                  </a:lnTo>
                  <a:lnTo>
                    <a:pt x="104686" y="183781"/>
                  </a:lnTo>
                  <a:lnTo>
                    <a:pt x="104787" y="180035"/>
                  </a:lnTo>
                  <a:lnTo>
                    <a:pt x="107695" y="178168"/>
                  </a:lnTo>
                  <a:lnTo>
                    <a:pt x="110223" y="175336"/>
                  </a:lnTo>
                  <a:lnTo>
                    <a:pt x="117139" y="175336"/>
                  </a:lnTo>
                  <a:lnTo>
                    <a:pt x="112013" y="172275"/>
                  </a:lnTo>
                  <a:lnTo>
                    <a:pt x="107238" y="163791"/>
                  </a:lnTo>
                  <a:lnTo>
                    <a:pt x="90247" y="133878"/>
                  </a:lnTo>
                  <a:lnTo>
                    <a:pt x="73099" y="104055"/>
                  </a:lnTo>
                  <a:lnTo>
                    <a:pt x="13101" y="444"/>
                  </a:lnTo>
                  <a:lnTo>
                    <a:pt x="12496" y="444"/>
                  </a:lnTo>
                  <a:lnTo>
                    <a:pt x="12242" y="0"/>
                  </a:lnTo>
                  <a:close/>
                </a:path>
                <a:path w="316229" h="323850">
                  <a:moveTo>
                    <a:pt x="117139" y="175336"/>
                  </a:moveTo>
                  <a:lnTo>
                    <a:pt x="110223" y="175336"/>
                  </a:lnTo>
                  <a:lnTo>
                    <a:pt x="112356" y="178561"/>
                  </a:lnTo>
                  <a:lnTo>
                    <a:pt x="115023" y="180835"/>
                  </a:lnTo>
                  <a:lnTo>
                    <a:pt x="114465" y="184505"/>
                  </a:lnTo>
                  <a:lnTo>
                    <a:pt x="111188" y="187248"/>
                  </a:lnTo>
                  <a:lnTo>
                    <a:pt x="316050" y="187248"/>
                  </a:lnTo>
                  <a:lnTo>
                    <a:pt x="315409" y="175513"/>
                  </a:lnTo>
                  <a:lnTo>
                    <a:pt x="117436" y="175513"/>
                  </a:lnTo>
                  <a:lnTo>
                    <a:pt x="117139" y="175336"/>
                  </a:lnTo>
                  <a:close/>
                </a:path>
                <a:path w="316229" h="323850">
                  <a:moveTo>
                    <a:pt x="213148" y="175136"/>
                  </a:moveTo>
                  <a:lnTo>
                    <a:pt x="170221" y="175196"/>
                  </a:lnTo>
                  <a:lnTo>
                    <a:pt x="117436" y="175513"/>
                  </a:lnTo>
                  <a:lnTo>
                    <a:pt x="315409" y="175513"/>
                  </a:lnTo>
                  <a:lnTo>
                    <a:pt x="315391" y="175196"/>
                  </a:lnTo>
                  <a:lnTo>
                    <a:pt x="213148" y="175136"/>
                  </a:lnTo>
                  <a:close/>
                </a:path>
                <a:path w="316229" h="323850">
                  <a:moveTo>
                    <a:pt x="12954" y="190"/>
                  </a:moveTo>
                  <a:lnTo>
                    <a:pt x="12496" y="444"/>
                  </a:lnTo>
                  <a:lnTo>
                    <a:pt x="13101" y="444"/>
                  </a:lnTo>
                  <a:lnTo>
                    <a:pt x="12954" y="19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object 70">
              <a:extLst>
                <a:ext uri="{FF2B5EF4-FFF2-40B4-BE49-F238E27FC236}">
                  <a16:creationId xmlns:a16="http://schemas.microsoft.com/office/drawing/2014/main" id="{7B1BD75A-0946-43CF-AA3B-E0B9F221BE07}"/>
                </a:ext>
              </a:extLst>
            </p:cNvPr>
            <p:cNvSpPr/>
            <p:nvPr/>
          </p:nvSpPr>
          <p:spPr>
            <a:xfrm>
              <a:off x="6712582" y="6045593"/>
              <a:ext cx="316230" cy="352425"/>
            </a:xfrm>
            <a:custGeom>
              <a:avLst/>
              <a:gdLst/>
              <a:ahLst/>
              <a:cxnLst/>
              <a:rect l="l" t="t" r="r" b="b"/>
              <a:pathLst>
                <a:path w="316229" h="352425">
                  <a:moveTo>
                    <a:pt x="83932" y="110112"/>
                  </a:moveTo>
                  <a:lnTo>
                    <a:pt x="66890" y="110112"/>
                  </a:lnTo>
                  <a:lnTo>
                    <a:pt x="101422" y="169980"/>
                  </a:lnTo>
                  <a:lnTo>
                    <a:pt x="56210" y="248390"/>
                  </a:lnTo>
                  <a:lnTo>
                    <a:pt x="0" y="344504"/>
                  </a:lnTo>
                  <a:lnTo>
                    <a:pt x="12788" y="352212"/>
                  </a:lnTo>
                  <a:lnTo>
                    <a:pt x="12939" y="352111"/>
                  </a:lnTo>
                  <a:lnTo>
                    <a:pt x="15443" y="347996"/>
                  </a:lnTo>
                  <a:lnTo>
                    <a:pt x="17970" y="344046"/>
                  </a:lnTo>
                  <a:lnTo>
                    <a:pt x="20294" y="339982"/>
                  </a:lnTo>
                  <a:lnTo>
                    <a:pt x="63680" y="265051"/>
                  </a:lnTo>
                  <a:lnTo>
                    <a:pt x="85270" y="227524"/>
                  </a:lnTo>
                  <a:lnTo>
                    <a:pt x="106667" y="189881"/>
                  </a:lnTo>
                  <a:lnTo>
                    <a:pt x="110892" y="183821"/>
                  </a:lnTo>
                  <a:lnTo>
                    <a:pt x="115744" y="179846"/>
                  </a:lnTo>
                  <a:lnTo>
                    <a:pt x="121629" y="177688"/>
                  </a:lnTo>
                  <a:lnTo>
                    <a:pt x="128955" y="177079"/>
                  </a:lnTo>
                  <a:lnTo>
                    <a:pt x="316090" y="177079"/>
                  </a:lnTo>
                  <a:lnTo>
                    <a:pt x="316090" y="175035"/>
                  </a:lnTo>
                  <a:lnTo>
                    <a:pt x="112217" y="175035"/>
                  </a:lnTo>
                  <a:lnTo>
                    <a:pt x="108407" y="175009"/>
                  </a:lnTo>
                  <a:lnTo>
                    <a:pt x="106514" y="172050"/>
                  </a:lnTo>
                  <a:lnTo>
                    <a:pt x="104609" y="170374"/>
                  </a:lnTo>
                  <a:lnTo>
                    <a:pt x="106286" y="168494"/>
                  </a:lnTo>
                  <a:lnTo>
                    <a:pt x="107759" y="165395"/>
                  </a:lnTo>
                  <a:lnTo>
                    <a:pt x="111531" y="164811"/>
                  </a:lnTo>
                  <a:lnTo>
                    <a:pt x="316090" y="164811"/>
                  </a:lnTo>
                  <a:lnTo>
                    <a:pt x="316090" y="162157"/>
                  </a:lnTo>
                  <a:lnTo>
                    <a:pt x="114007" y="162157"/>
                  </a:lnTo>
                  <a:lnTo>
                    <a:pt x="83932" y="110112"/>
                  </a:lnTo>
                  <a:close/>
                </a:path>
                <a:path w="316229" h="352425">
                  <a:moveTo>
                    <a:pt x="12939" y="352111"/>
                  </a:moveTo>
                  <a:close/>
                </a:path>
                <a:path w="316229" h="352425">
                  <a:moveTo>
                    <a:pt x="316090" y="177079"/>
                  </a:moveTo>
                  <a:lnTo>
                    <a:pt x="128955" y="177079"/>
                  </a:lnTo>
                  <a:lnTo>
                    <a:pt x="214142" y="177422"/>
                  </a:lnTo>
                  <a:lnTo>
                    <a:pt x="316090" y="177346"/>
                  </a:lnTo>
                  <a:lnTo>
                    <a:pt x="316090" y="177079"/>
                  </a:lnTo>
                  <a:close/>
                </a:path>
                <a:path w="316229" h="352425">
                  <a:moveTo>
                    <a:pt x="316090" y="164811"/>
                  </a:moveTo>
                  <a:lnTo>
                    <a:pt x="111531" y="164811"/>
                  </a:lnTo>
                  <a:lnTo>
                    <a:pt x="113842" y="167415"/>
                  </a:lnTo>
                  <a:lnTo>
                    <a:pt x="117106" y="169485"/>
                  </a:lnTo>
                  <a:lnTo>
                    <a:pt x="114147" y="172076"/>
                  </a:lnTo>
                  <a:lnTo>
                    <a:pt x="112217" y="175035"/>
                  </a:lnTo>
                  <a:lnTo>
                    <a:pt x="316090" y="175035"/>
                  </a:lnTo>
                  <a:lnTo>
                    <a:pt x="316090" y="164811"/>
                  </a:lnTo>
                  <a:close/>
                </a:path>
                <a:path w="316229" h="352425">
                  <a:moveTo>
                    <a:pt x="20298" y="0"/>
                  </a:moveTo>
                  <a:lnTo>
                    <a:pt x="2849" y="0"/>
                  </a:lnTo>
                  <a:lnTo>
                    <a:pt x="66890" y="110798"/>
                  </a:lnTo>
                  <a:lnTo>
                    <a:pt x="66890" y="110112"/>
                  </a:lnTo>
                  <a:lnTo>
                    <a:pt x="83932" y="110112"/>
                  </a:lnTo>
                  <a:lnTo>
                    <a:pt x="66890" y="80623"/>
                  </a:lnTo>
                  <a:lnTo>
                    <a:pt x="66890" y="79556"/>
                  </a:lnTo>
                  <a:lnTo>
                    <a:pt x="53428" y="57331"/>
                  </a:lnTo>
                  <a:lnTo>
                    <a:pt x="2029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object 71">
              <a:extLst>
                <a:ext uri="{FF2B5EF4-FFF2-40B4-BE49-F238E27FC236}">
                  <a16:creationId xmlns:a16="http://schemas.microsoft.com/office/drawing/2014/main" id="{9B4F34E3-B9AD-4876-AC22-B186EFDDA1EE}"/>
                </a:ext>
              </a:extLst>
            </p:cNvPr>
            <p:cNvSpPr/>
            <p:nvPr/>
          </p:nvSpPr>
          <p:spPr>
            <a:xfrm>
              <a:off x="6152547" y="6785802"/>
              <a:ext cx="55244" cy="72390"/>
            </a:xfrm>
            <a:custGeom>
              <a:avLst/>
              <a:gdLst/>
              <a:ahLst/>
              <a:cxnLst/>
              <a:rect l="l" t="t" r="r" b="b"/>
              <a:pathLst>
                <a:path w="55245" h="72390">
                  <a:moveTo>
                    <a:pt x="42032" y="0"/>
                  </a:moveTo>
                  <a:lnTo>
                    <a:pt x="39315" y="4533"/>
                  </a:lnTo>
                  <a:lnTo>
                    <a:pt x="36584" y="8940"/>
                  </a:lnTo>
                  <a:lnTo>
                    <a:pt x="0" y="72196"/>
                  </a:lnTo>
                  <a:lnTo>
                    <a:pt x="17057" y="72196"/>
                  </a:lnTo>
                  <a:lnTo>
                    <a:pt x="54643" y="7023"/>
                  </a:lnTo>
                  <a:lnTo>
                    <a:pt x="4203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object 72">
              <a:extLst>
                <a:ext uri="{FF2B5EF4-FFF2-40B4-BE49-F238E27FC236}">
                  <a16:creationId xmlns:a16="http://schemas.microsoft.com/office/drawing/2014/main" id="{1BDFB682-8D47-46F4-89D7-052B73929325}"/>
                </a:ext>
              </a:extLst>
            </p:cNvPr>
            <p:cNvSpPr/>
            <p:nvPr/>
          </p:nvSpPr>
          <p:spPr>
            <a:xfrm>
              <a:off x="5408687" y="6785347"/>
              <a:ext cx="54610" cy="73025"/>
            </a:xfrm>
            <a:custGeom>
              <a:avLst/>
              <a:gdLst/>
              <a:ahLst/>
              <a:cxnLst/>
              <a:rect l="l" t="t" r="r" b="b"/>
              <a:pathLst>
                <a:path w="54610" h="73025">
                  <a:moveTo>
                    <a:pt x="12344" y="0"/>
                  </a:moveTo>
                  <a:lnTo>
                    <a:pt x="0" y="7874"/>
                  </a:lnTo>
                  <a:lnTo>
                    <a:pt x="37354" y="72652"/>
                  </a:lnTo>
                  <a:lnTo>
                    <a:pt x="54334" y="72652"/>
                  </a:lnTo>
                  <a:lnTo>
                    <a:pt x="1234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object 73">
              <a:extLst>
                <a:ext uri="{FF2B5EF4-FFF2-40B4-BE49-F238E27FC236}">
                  <a16:creationId xmlns:a16="http://schemas.microsoft.com/office/drawing/2014/main" id="{9DB1DC44-2A01-41C1-B331-D09CE1E76220}"/>
                </a:ext>
              </a:extLst>
            </p:cNvPr>
            <p:cNvSpPr/>
            <p:nvPr/>
          </p:nvSpPr>
          <p:spPr>
            <a:xfrm>
              <a:off x="5283248" y="6785800"/>
              <a:ext cx="54610" cy="72390"/>
            </a:xfrm>
            <a:custGeom>
              <a:avLst/>
              <a:gdLst/>
              <a:ahLst/>
              <a:cxnLst/>
              <a:rect l="l" t="t" r="r" b="b"/>
              <a:pathLst>
                <a:path w="54610" h="72390">
                  <a:moveTo>
                    <a:pt x="41741" y="0"/>
                  </a:moveTo>
                  <a:lnTo>
                    <a:pt x="0" y="72199"/>
                  </a:lnTo>
                  <a:lnTo>
                    <a:pt x="16987" y="72199"/>
                  </a:lnTo>
                  <a:lnTo>
                    <a:pt x="54453" y="7213"/>
                  </a:lnTo>
                  <a:lnTo>
                    <a:pt x="4174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object 74">
              <a:extLst>
                <a:ext uri="{FF2B5EF4-FFF2-40B4-BE49-F238E27FC236}">
                  <a16:creationId xmlns:a16="http://schemas.microsoft.com/office/drawing/2014/main" id="{5D76DA20-FE33-4800-9E7E-B79D3CE717B9}"/>
                </a:ext>
              </a:extLst>
            </p:cNvPr>
            <p:cNvSpPr/>
            <p:nvPr/>
          </p:nvSpPr>
          <p:spPr>
            <a:xfrm>
              <a:off x="4539209" y="6785519"/>
              <a:ext cx="54610" cy="73025"/>
            </a:xfrm>
            <a:custGeom>
              <a:avLst/>
              <a:gdLst/>
              <a:ahLst/>
              <a:cxnLst/>
              <a:rect l="l" t="t" r="r" b="b"/>
              <a:pathLst>
                <a:path w="54610"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object 75">
              <a:extLst>
                <a:ext uri="{FF2B5EF4-FFF2-40B4-BE49-F238E27FC236}">
                  <a16:creationId xmlns:a16="http://schemas.microsoft.com/office/drawing/2014/main" id="{7244A7F8-D617-4819-AEAA-79EA12AEC362}"/>
                </a:ext>
              </a:extLst>
            </p:cNvPr>
            <p:cNvSpPr/>
            <p:nvPr/>
          </p:nvSpPr>
          <p:spPr>
            <a:xfrm>
              <a:off x="4413913" y="6785782"/>
              <a:ext cx="54610" cy="72390"/>
            </a:xfrm>
            <a:custGeom>
              <a:avLst/>
              <a:gdLst/>
              <a:ahLst/>
              <a:cxnLst/>
              <a:rect l="l" t="t" r="r" b="b"/>
              <a:pathLst>
                <a:path w="54610" h="72390">
                  <a:moveTo>
                    <a:pt x="41917" y="0"/>
                  </a:moveTo>
                  <a:lnTo>
                    <a:pt x="39098" y="4699"/>
                  </a:lnTo>
                  <a:lnTo>
                    <a:pt x="36380" y="9105"/>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object 76">
              <a:extLst>
                <a:ext uri="{FF2B5EF4-FFF2-40B4-BE49-F238E27FC236}">
                  <a16:creationId xmlns:a16="http://schemas.microsoft.com/office/drawing/2014/main" id="{9609C6F6-7B74-4AF9-AEB6-8F529199C406}"/>
                </a:ext>
              </a:extLst>
            </p:cNvPr>
            <p:cNvSpPr/>
            <p:nvPr/>
          </p:nvSpPr>
          <p:spPr>
            <a:xfrm>
              <a:off x="3669954" y="6785359"/>
              <a:ext cx="54610" cy="73025"/>
            </a:xfrm>
            <a:custGeom>
              <a:avLst/>
              <a:gdLst/>
              <a:ahLst/>
              <a:cxnLst/>
              <a:rect l="l" t="t" r="r" b="b"/>
              <a:pathLst>
                <a:path w="54610"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object 77">
              <a:extLst>
                <a:ext uri="{FF2B5EF4-FFF2-40B4-BE49-F238E27FC236}">
                  <a16:creationId xmlns:a16="http://schemas.microsoft.com/office/drawing/2014/main" id="{B6EEFE0D-E192-46AC-AF72-2A54BB88ACDE}"/>
                </a:ext>
              </a:extLst>
            </p:cNvPr>
            <p:cNvSpPr/>
            <p:nvPr/>
          </p:nvSpPr>
          <p:spPr>
            <a:xfrm>
              <a:off x="3544510" y="6785442"/>
              <a:ext cx="54610" cy="73025"/>
            </a:xfrm>
            <a:custGeom>
              <a:avLst/>
              <a:gdLst/>
              <a:ahLst/>
              <a:cxnLst/>
              <a:rect l="l" t="t" r="r" b="b"/>
              <a:pathLst>
                <a:path w="54610" h="73025">
                  <a:moveTo>
                    <a:pt x="41940" y="0"/>
                  </a:moveTo>
                  <a:lnTo>
                    <a:pt x="0" y="72557"/>
                  </a:lnTo>
                  <a:lnTo>
                    <a:pt x="16983" y="72557"/>
                  </a:lnTo>
                  <a:lnTo>
                    <a:pt x="54386" y="7670"/>
                  </a:lnTo>
                  <a:lnTo>
                    <a:pt x="4194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object 78">
              <a:extLst>
                <a:ext uri="{FF2B5EF4-FFF2-40B4-BE49-F238E27FC236}">
                  <a16:creationId xmlns:a16="http://schemas.microsoft.com/office/drawing/2014/main" id="{4DF12287-FB92-493E-9115-234CAF26AD52}"/>
                </a:ext>
              </a:extLst>
            </p:cNvPr>
            <p:cNvSpPr/>
            <p:nvPr/>
          </p:nvSpPr>
          <p:spPr>
            <a:xfrm>
              <a:off x="3527644"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87" name="object 79">
              <a:extLst>
                <a:ext uri="{FF2B5EF4-FFF2-40B4-BE49-F238E27FC236}">
                  <a16:creationId xmlns:a16="http://schemas.microsoft.com/office/drawing/2014/main" id="{5C48ACA4-4426-4D2D-9F89-6444BD9D84D5}"/>
                </a:ext>
              </a:extLst>
            </p:cNvPr>
            <p:cNvPicPr/>
            <p:nvPr/>
          </p:nvPicPr>
          <p:blipFill>
            <a:blip r:embed="rId4" cstate="print"/>
            <a:stretch>
              <a:fillRect/>
            </a:stretch>
          </p:blipFill>
          <p:spPr>
            <a:xfrm>
              <a:off x="3669860" y="6045593"/>
              <a:ext cx="71252" cy="101201"/>
            </a:xfrm>
            <a:prstGeom prst="rect">
              <a:avLst/>
            </a:prstGeom>
          </p:spPr>
        </p:pic>
        <p:sp>
          <p:nvSpPr>
            <p:cNvPr id="88" name="object 80">
              <a:extLst>
                <a:ext uri="{FF2B5EF4-FFF2-40B4-BE49-F238E27FC236}">
                  <a16:creationId xmlns:a16="http://schemas.microsoft.com/office/drawing/2014/main" id="{AD5234F4-E2E5-4AD7-B275-BBF174ED4BBC}"/>
                </a:ext>
              </a:extLst>
            </p:cNvPr>
            <p:cNvSpPr/>
            <p:nvPr/>
          </p:nvSpPr>
          <p:spPr>
            <a:xfrm>
              <a:off x="4397045" y="6045593"/>
              <a:ext cx="71755" cy="101600"/>
            </a:xfrm>
            <a:custGeom>
              <a:avLst/>
              <a:gdLst/>
              <a:ahLst/>
              <a:cxnLst/>
              <a:rect l="l" t="t" r="r" b="b"/>
              <a:pathLst>
                <a:path w="71754" h="101600">
                  <a:moveTo>
                    <a:pt x="17081" y="0"/>
                  </a:moveTo>
                  <a:lnTo>
                    <a:pt x="0" y="0"/>
                  </a:lnTo>
                  <a:lnTo>
                    <a:pt x="53631"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object 81">
              <a:extLst>
                <a:ext uri="{FF2B5EF4-FFF2-40B4-BE49-F238E27FC236}">
                  <a16:creationId xmlns:a16="http://schemas.microsoft.com/office/drawing/2014/main" id="{AE673FB6-CFE1-493B-B630-974C961950ED}"/>
                </a:ext>
              </a:extLst>
            </p:cNvPr>
            <p:cNvSpPr/>
            <p:nvPr/>
          </p:nvSpPr>
          <p:spPr>
            <a:xfrm>
              <a:off x="4539305" y="6045593"/>
              <a:ext cx="71755" cy="101600"/>
            </a:xfrm>
            <a:custGeom>
              <a:avLst/>
              <a:gdLst/>
              <a:ahLst/>
              <a:cxnLst/>
              <a:rect l="l" t="t" r="r" b="b"/>
              <a:pathLst>
                <a:path w="71754" h="101600">
                  <a:moveTo>
                    <a:pt x="71190" y="0"/>
                  </a:moveTo>
                  <a:lnTo>
                    <a:pt x="54103" y="0"/>
                  </a:lnTo>
                  <a:lnTo>
                    <a:pt x="0" y="93833"/>
                  </a:lnTo>
                  <a:lnTo>
                    <a:pt x="12433" y="101174"/>
                  </a:lnTo>
                  <a:lnTo>
                    <a:pt x="20040" y="88538"/>
                  </a:lnTo>
                  <a:lnTo>
                    <a:pt x="7119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90" name="object 82">
              <a:extLst>
                <a:ext uri="{FF2B5EF4-FFF2-40B4-BE49-F238E27FC236}">
                  <a16:creationId xmlns:a16="http://schemas.microsoft.com/office/drawing/2014/main" id="{41E26E2C-199B-4FD5-843B-144AB71246CD}"/>
                </a:ext>
              </a:extLst>
            </p:cNvPr>
            <p:cNvPicPr/>
            <p:nvPr/>
          </p:nvPicPr>
          <p:blipFill>
            <a:blip r:embed="rId7" cstate="print"/>
            <a:stretch>
              <a:fillRect/>
            </a:stretch>
          </p:blipFill>
          <p:spPr>
            <a:xfrm>
              <a:off x="5266490" y="6045593"/>
              <a:ext cx="71063" cy="101127"/>
            </a:xfrm>
            <a:prstGeom prst="rect">
              <a:avLst/>
            </a:prstGeom>
          </p:spPr>
        </p:pic>
        <p:pic>
          <p:nvPicPr>
            <p:cNvPr id="91" name="object 83">
              <a:extLst>
                <a:ext uri="{FF2B5EF4-FFF2-40B4-BE49-F238E27FC236}">
                  <a16:creationId xmlns:a16="http://schemas.microsoft.com/office/drawing/2014/main" id="{E1DD3CCB-F12A-46B0-8123-B5241B9EB167}"/>
                </a:ext>
              </a:extLst>
            </p:cNvPr>
            <p:cNvPicPr/>
            <p:nvPr/>
          </p:nvPicPr>
          <p:blipFill>
            <a:blip r:embed="rId8" cstate="print"/>
            <a:stretch>
              <a:fillRect/>
            </a:stretch>
          </p:blipFill>
          <p:spPr>
            <a:xfrm>
              <a:off x="5408596" y="6045593"/>
              <a:ext cx="71304" cy="101221"/>
            </a:xfrm>
            <a:prstGeom prst="rect">
              <a:avLst/>
            </a:prstGeom>
          </p:spPr>
        </p:pic>
        <p:sp>
          <p:nvSpPr>
            <p:cNvPr id="92" name="object 84">
              <a:extLst>
                <a:ext uri="{FF2B5EF4-FFF2-40B4-BE49-F238E27FC236}">
                  <a16:creationId xmlns:a16="http://schemas.microsoft.com/office/drawing/2014/main" id="{0F8779DC-0CD8-4F83-8B7F-60CC045B52E4}"/>
                </a:ext>
              </a:extLst>
            </p:cNvPr>
            <p:cNvSpPr/>
            <p:nvPr/>
          </p:nvSpPr>
          <p:spPr>
            <a:xfrm>
              <a:off x="6135791" y="6045593"/>
              <a:ext cx="71755" cy="101600"/>
            </a:xfrm>
            <a:custGeom>
              <a:avLst/>
              <a:gdLst/>
              <a:ahLst/>
              <a:cxnLst/>
              <a:rect l="l" t="t" r="r" b="b"/>
              <a:pathLst>
                <a:path w="71754" h="101600">
                  <a:moveTo>
                    <a:pt x="17075" y="0"/>
                  </a:moveTo>
                  <a:lnTo>
                    <a:pt x="0" y="0"/>
                  </a:lnTo>
                  <a:lnTo>
                    <a:pt x="53644" y="92853"/>
                  </a:lnTo>
                  <a:lnTo>
                    <a:pt x="59054" y="101438"/>
                  </a:lnTo>
                  <a:lnTo>
                    <a:pt x="71132" y="93742"/>
                  </a:lnTo>
                  <a:lnTo>
                    <a:pt x="1707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object 85">
              <a:extLst>
                <a:ext uri="{FF2B5EF4-FFF2-40B4-BE49-F238E27FC236}">
                  <a16:creationId xmlns:a16="http://schemas.microsoft.com/office/drawing/2014/main" id="{C5D6D4E8-9117-4A33-8D2D-EFA7F56CBC3A}"/>
                </a:ext>
              </a:extLst>
            </p:cNvPr>
            <p:cNvSpPr/>
            <p:nvPr/>
          </p:nvSpPr>
          <p:spPr>
            <a:xfrm>
              <a:off x="2857500" y="6045593"/>
              <a:ext cx="306705" cy="352425"/>
            </a:xfrm>
            <a:custGeom>
              <a:avLst/>
              <a:gdLst/>
              <a:ahLst/>
              <a:cxnLst/>
              <a:rect l="l" t="t" r="r" b="b"/>
              <a:pathLst>
                <a:path w="306705" h="352425">
                  <a:moveTo>
                    <a:pt x="209970" y="177092"/>
                  </a:moveTo>
                  <a:lnTo>
                    <a:pt x="177415" y="177092"/>
                  </a:lnTo>
                  <a:lnTo>
                    <a:pt x="185013" y="177690"/>
                  </a:lnTo>
                  <a:lnTo>
                    <a:pt x="191223" y="179853"/>
                  </a:lnTo>
                  <a:lnTo>
                    <a:pt x="196399" y="183938"/>
                  </a:lnTo>
                  <a:lnTo>
                    <a:pt x="200897" y="190300"/>
                  </a:lnTo>
                  <a:lnTo>
                    <a:pt x="222435" y="228255"/>
                  </a:lnTo>
                  <a:lnTo>
                    <a:pt x="244191" y="266091"/>
                  </a:lnTo>
                  <a:lnTo>
                    <a:pt x="287943" y="341633"/>
                  </a:lnTo>
                  <a:lnTo>
                    <a:pt x="290026" y="345202"/>
                  </a:lnTo>
                  <a:lnTo>
                    <a:pt x="292375" y="348606"/>
                  </a:lnTo>
                  <a:lnTo>
                    <a:pt x="294598" y="352085"/>
                  </a:lnTo>
                  <a:lnTo>
                    <a:pt x="306586" y="344592"/>
                  </a:lnTo>
                  <a:lnTo>
                    <a:pt x="209970" y="177092"/>
                  </a:lnTo>
                  <a:close/>
                </a:path>
                <a:path w="306705" h="352425">
                  <a:moveTo>
                    <a:pt x="303908" y="0"/>
                  </a:moveTo>
                  <a:lnTo>
                    <a:pt x="286987" y="0"/>
                  </a:lnTo>
                  <a:lnTo>
                    <a:pt x="193112" y="162474"/>
                  </a:lnTo>
                  <a:lnTo>
                    <a:pt x="0" y="162474"/>
                  </a:lnTo>
                  <a:lnTo>
                    <a:pt x="0" y="177346"/>
                  </a:lnTo>
                  <a:lnTo>
                    <a:pt x="92941" y="177419"/>
                  </a:lnTo>
                  <a:lnTo>
                    <a:pt x="209970" y="177092"/>
                  </a:lnTo>
                  <a:lnTo>
                    <a:pt x="209018" y="175441"/>
                  </a:lnTo>
                  <a:lnTo>
                    <a:pt x="196973" y="175441"/>
                  </a:lnTo>
                  <a:lnTo>
                    <a:pt x="195296" y="173523"/>
                  </a:lnTo>
                  <a:lnTo>
                    <a:pt x="192337" y="171657"/>
                  </a:lnTo>
                  <a:lnTo>
                    <a:pt x="192210" y="167834"/>
                  </a:lnTo>
                  <a:lnTo>
                    <a:pt x="195195" y="165878"/>
                  </a:lnTo>
                  <a:lnTo>
                    <a:pt x="197697" y="162970"/>
                  </a:lnTo>
                  <a:lnTo>
                    <a:pt x="209926" y="162970"/>
                  </a:lnTo>
                  <a:lnTo>
                    <a:pt x="303908" y="0"/>
                  </a:lnTo>
                  <a:close/>
                </a:path>
                <a:path w="306705" h="352425">
                  <a:moveTo>
                    <a:pt x="209926" y="162970"/>
                  </a:moveTo>
                  <a:lnTo>
                    <a:pt x="197697" y="162970"/>
                  </a:lnTo>
                  <a:lnTo>
                    <a:pt x="199894" y="166221"/>
                  </a:lnTo>
                  <a:lnTo>
                    <a:pt x="202624" y="168520"/>
                  </a:lnTo>
                  <a:lnTo>
                    <a:pt x="201977" y="172253"/>
                  </a:lnTo>
                  <a:lnTo>
                    <a:pt x="198878" y="173752"/>
                  </a:lnTo>
                  <a:lnTo>
                    <a:pt x="196973" y="175441"/>
                  </a:lnTo>
                  <a:lnTo>
                    <a:pt x="209018" y="175441"/>
                  </a:lnTo>
                  <a:lnTo>
                    <a:pt x="205875" y="169993"/>
                  </a:lnTo>
                  <a:lnTo>
                    <a:pt x="209926" y="16297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object 86">
              <a:extLst>
                <a:ext uri="{FF2B5EF4-FFF2-40B4-BE49-F238E27FC236}">
                  <a16:creationId xmlns:a16="http://schemas.microsoft.com/office/drawing/2014/main" id="{A3EF21C3-3254-49F6-AD80-79EFB1EF2549}"/>
                </a:ext>
              </a:extLst>
            </p:cNvPr>
            <p:cNvSpPr/>
            <p:nvPr/>
          </p:nvSpPr>
          <p:spPr>
            <a:xfrm>
              <a:off x="3235327" y="6045593"/>
              <a:ext cx="315595" cy="352425"/>
            </a:xfrm>
            <a:custGeom>
              <a:avLst/>
              <a:gdLst/>
              <a:ahLst/>
              <a:cxnLst/>
              <a:rect l="l" t="t" r="r" b="b"/>
              <a:pathLst>
                <a:path w="315595" h="352425">
                  <a:moveTo>
                    <a:pt x="19601" y="0"/>
                  </a:moveTo>
                  <a:lnTo>
                    <a:pt x="2675" y="0"/>
                  </a:lnTo>
                  <a:lnTo>
                    <a:pt x="100723" y="169981"/>
                  </a:lnTo>
                  <a:lnTo>
                    <a:pt x="0" y="344683"/>
                  </a:lnTo>
                  <a:lnTo>
                    <a:pt x="12217" y="352150"/>
                  </a:lnTo>
                  <a:lnTo>
                    <a:pt x="14744" y="347997"/>
                  </a:lnTo>
                  <a:lnTo>
                    <a:pt x="17259" y="344048"/>
                  </a:lnTo>
                  <a:lnTo>
                    <a:pt x="62977" y="265052"/>
                  </a:lnTo>
                  <a:lnTo>
                    <a:pt x="84570" y="227525"/>
                  </a:lnTo>
                  <a:lnTo>
                    <a:pt x="105968" y="189882"/>
                  </a:lnTo>
                  <a:lnTo>
                    <a:pt x="110194" y="183823"/>
                  </a:lnTo>
                  <a:lnTo>
                    <a:pt x="115046" y="179848"/>
                  </a:lnTo>
                  <a:lnTo>
                    <a:pt x="120931" y="177690"/>
                  </a:lnTo>
                  <a:lnTo>
                    <a:pt x="128257" y="177081"/>
                  </a:lnTo>
                  <a:lnTo>
                    <a:pt x="315391" y="177081"/>
                  </a:lnTo>
                  <a:lnTo>
                    <a:pt x="315391" y="175036"/>
                  </a:lnTo>
                  <a:lnTo>
                    <a:pt x="111518" y="175036"/>
                  </a:lnTo>
                  <a:lnTo>
                    <a:pt x="107708" y="175011"/>
                  </a:lnTo>
                  <a:lnTo>
                    <a:pt x="105816" y="172051"/>
                  </a:lnTo>
                  <a:lnTo>
                    <a:pt x="103911" y="170375"/>
                  </a:lnTo>
                  <a:lnTo>
                    <a:pt x="105587" y="168495"/>
                  </a:lnTo>
                  <a:lnTo>
                    <a:pt x="107060" y="165397"/>
                  </a:lnTo>
                  <a:lnTo>
                    <a:pt x="110832" y="164812"/>
                  </a:lnTo>
                  <a:lnTo>
                    <a:pt x="315391" y="164812"/>
                  </a:lnTo>
                  <a:lnTo>
                    <a:pt x="315391" y="162158"/>
                  </a:lnTo>
                  <a:lnTo>
                    <a:pt x="113309" y="162158"/>
                  </a:lnTo>
                  <a:lnTo>
                    <a:pt x="19601" y="0"/>
                  </a:lnTo>
                  <a:close/>
                </a:path>
                <a:path w="315595" h="352425">
                  <a:moveTo>
                    <a:pt x="315391" y="177081"/>
                  </a:moveTo>
                  <a:lnTo>
                    <a:pt x="128257" y="177081"/>
                  </a:lnTo>
                  <a:lnTo>
                    <a:pt x="213444" y="177424"/>
                  </a:lnTo>
                  <a:lnTo>
                    <a:pt x="315391" y="177347"/>
                  </a:lnTo>
                  <a:lnTo>
                    <a:pt x="315391" y="177081"/>
                  </a:lnTo>
                  <a:close/>
                </a:path>
                <a:path w="315595" h="352425">
                  <a:moveTo>
                    <a:pt x="315391" y="164812"/>
                  </a:moveTo>
                  <a:lnTo>
                    <a:pt x="110832" y="164812"/>
                  </a:lnTo>
                  <a:lnTo>
                    <a:pt x="113144" y="167416"/>
                  </a:lnTo>
                  <a:lnTo>
                    <a:pt x="116408" y="169486"/>
                  </a:lnTo>
                  <a:lnTo>
                    <a:pt x="113449" y="172077"/>
                  </a:lnTo>
                  <a:lnTo>
                    <a:pt x="111518" y="175036"/>
                  </a:lnTo>
                  <a:lnTo>
                    <a:pt x="315391" y="175036"/>
                  </a:lnTo>
                  <a:lnTo>
                    <a:pt x="315391" y="1648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object 87">
              <a:extLst>
                <a:ext uri="{FF2B5EF4-FFF2-40B4-BE49-F238E27FC236}">
                  <a16:creationId xmlns:a16="http://schemas.microsoft.com/office/drawing/2014/main" id="{EF37AEBD-F273-4F4B-A279-80F7F7AD5B98}"/>
                </a:ext>
              </a:extLst>
            </p:cNvPr>
            <p:cNvSpPr/>
            <p:nvPr/>
          </p:nvSpPr>
          <p:spPr>
            <a:xfrm>
              <a:off x="3718708" y="6045593"/>
              <a:ext cx="314960" cy="352425"/>
            </a:xfrm>
            <a:custGeom>
              <a:avLst/>
              <a:gdLst/>
              <a:ahLst/>
              <a:cxnLst/>
              <a:rect l="l" t="t" r="r" b="b"/>
              <a:pathLst>
                <a:path w="314960"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60" h="352425">
                  <a:moveTo>
                    <a:pt x="312076"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6" y="0"/>
                  </a:lnTo>
                  <a:close/>
                </a:path>
                <a:path w="314960"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object 88">
              <a:extLst>
                <a:ext uri="{FF2B5EF4-FFF2-40B4-BE49-F238E27FC236}">
                  <a16:creationId xmlns:a16="http://schemas.microsoft.com/office/drawing/2014/main" id="{86A684AB-037B-45D1-9F2A-865A7063A3A5}"/>
                </a:ext>
              </a:extLst>
            </p:cNvPr>
            <p:cNvSpPr/>
            <p:nvPr/>
          </p:nvSpPr>
          <p:spPr>
            <a:xfrm>
              <a:off x="4587615"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01"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object 89">
              <a:extLst>
                <a:ext uri="{FF2B5EF4-FFF2-40B4-BE49-F238E27FC236}">
                  <a16:creationId xmlns:a16="http://schemas.microsoft.com/office/drawing/2014/main" id="{16EF8498-5FB9-4FB7-B2E6-80F23DD692E4}"/>
                </a:ext>
              </a:extLst>
            </p:cNvPr>
            <p:cNvSpPr/>
            <p:nvPr/>
          </p:nvSpPr>
          <p:spPr>
            <a:xfrm>
              <a:off x="4974012" y="6045593"/>
              <a:ext cx="315595" cy="352425"/>
            </a:xfrm>
            <a:custGeom>
              <a:avLst/>
              <a:gdLst/>
              <a:ahLst/>
              <a:cxnLst/>
              <a:rect l="l" t="t" r="r" b="b"/>
              <a:pathLst>
                <a:path w="315595" h="352425">
                  <a:moveTo>
                    <a:pt x="19644" y="0"/>
                  </a:moveTo>
                  <a:lnTo>
                    <a:pt x="2727" y="0"/>
                  </a:lnTo>
                  <a:lnTo>
                    <a:pt x="100799"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312178" y="177049"/>
                  </a:lnTo>
                  <a:lnTo>
                    <a:pt x="313677" y="176300"/>
                  </a:lnTo>
                  <a:lnTo>
                    <a:pt x="315086" y="175931"/>
                  </a:lnTo>
                  <a:lnTo>
                    <a:pt x="315086" y="175334"/>
                  </a:lnTo>
                  <a:lnTo>
                    <a:pt x="110858" y="175334"/>
                  </a:lnTo>
                  <a:lnTo>
                    <a:pt x="107086" y="174750"/>
                  </a:lnTo>
                  <a:lnTo>
                    <a:pt x="105613" y="171563"/>
                  </a:lnTo>
                  <a:lnTo>
                    <a:pt x="103949" y="169645"/>
                  </a:lnTo>
                  <a:lnTo>
                    <a:pt x="105867" y="168019"/>
                  </a:lnTo>
                  <a:lnTo>
                    <a:pt x="107772" y="165136"/>
                  </a:lnTo>
                  <a:lnTo>
                    <a:pt x="111632" y="165086"/>
                  </a:lnTo>
                  <a:lnTo>
                    <a:pt x="315086" y="165086"/>
                  </a:lnTo>
                  <a:lnTo>
                    <a:pt x="315086" y="162787"/>
                  </a:lnTo>
                  <a:lnTo>
                    <a:pt x="129895" y="162787"/>
                  </a:lnTo>
                  <a:lnTo>
                    <a:pt x="121905" y="162215"/>
                  </a:lnTo>
                  <a:lnTo>
                    <a:pt x="115393" y="160025"/>
                  </a:lnTo>
                  <a:lnTo>
                    <a:pt x="109998" y="155786"/>
                  </a:lnTo>
                  <a:lnTo>
                    <a:pt x="105359" y="149071"/>
                  </a:lnTo>
                  <a:lnTo>
                    <a:pt x="93001" y="126711"/>
                  </a:lnTo>
                  <a:lnTo>
                    <a:pt x="80300" y="104541"/>
                  </a:lnTo>
                  <a:lnTo>
                    <a:pt x="54584" y="60374"/>
                  </a:lnTo>
                  <a:lnTo>
                    <a:pt x="19644" y="0"/>
                  </a:lnTo>
                  <a:close/>
                </a:path>
                <a:path w="315595" h="352425">
                  <a:moveTo>
                    <a:pt x="312178" y="177049"/>
                  </a:moveTo>
                  <a:lnTo>
                    <a:pt x="129946" y="177049"/>
                  </a:lnTo>
                  <a:lnTo>
                    <a:pt x="157989" y="177427"/>
                  </a:lnTo>
                  <a:lnTo>
                    <a:pt x="186035" y="177489"/>
                  </a:lnTo>
                  <a:lnTo>
                    <a:pt x="311975" y="177151"/>
                  </a:lnTo>
                  <a:lnTo>
                    <a:pt x="312178" y="177049"/>
                  </a:lnTo>
                  <a:close/>
                </a:path>
                <a:path w="315595" h="352425">
                  <a:moveTo>
                    <a:pt x="315086" y="165086"/>
                  </a:moveTo>
                  <a:lnTo>
                    <a:pt x="111632" y="165086"/>
                  </a:lnTo>
                  <a:lnTo>
                    <a:pt x="113588" y="167968"/>
                  </a:lnTo>
                  <a:lnTo>
                    <a:pt x="116522" y="170394"/>
                  </a:lnTo>
                  <a:lnTo>
                    <a:pt x="113144" y="172629"/>
                  </a:lnTo>
                  <a:lnTo>
                    <a:pt x="110858" y="175334"/>
                  </a:lnTo>
                  <a:lnTo>
                    <a:pt x="315086" y="175334"/>
                  </a:lnTo>
                  <a:lnTo>
                    <a:pt x="315086" y="165086"/>
                  </a:lnTo>
                  <a:close/>
                </a:path>
                <a:path w="315595" h="352425">
                  <a:moveTo>
                    <a:pt x="214375" y="162412"/>
                  </a:moveTo>
                  <a:lnTo>
                    <a:pt x="129895" y="162787"/>
                  </a:lnTo>
                  <a:lnTo>
                    <a:pt x="315086" y="162787"/>
                  </a:lnTo>
                  <a:lnTo>
                    <a:pt x="315086" y="162495"/>
                  </a:lnTo>
                  <a:lnTo>
                    <a:pt x="214375"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object 90">
              <a:extLst>
                <a:ext uri="{FF2B5EF4-FFF2-40B4-BE49-F238E27FC236}">
                  <a16:creationId xmlns:a16="http://schemas.microsoft.com/office/drawing/2014/main" id="{58D3B4A2-6191-447F-B688-363863D2972B}"/>
                </a:ext>
              </a:extLst>
            </p:cNvPr>
            <p:cNvSpPr/>
            <p:nvPr/>
          </p:nvSpPr>
          <p:spPr>
            <a:xfrm>
              <a:off x="5457480" y="6045593"/>
              <a:ext cx="314960" cy="352425"/>
            </a:xfrm>
            <a:custGeom>
              <a:avLst/>
              <a:gdLst/>
              <a:ahLst/>
              <a:cxnLst/>
              <a:rect l="l" t="t" r="r" b="b"/>
              <a:pathLst>
                <a:path w="314960" h="352425">
                  <a:moveTo>
                    <a:pt x="218058" y="177031"/>
                  </a:moveTo>
                  <a:lnTo>
                    <a:pt x="185394" y="177031"/>
                  </a:lnTo>
                  <a:lnTo>
                    <a:pt x="193504" y="177761"/>
                  </a:lnTo>
                  <a:lnTo>
                    <a:pt x="199909" y="180290"/>
                  </a:lnTo>
                  <a:lnTo>
                    <a:pt x="205120" y="184784"/>
                  </a:lnTo>
                  <a:lnTo>
                    <a:pt x="209651" y="191408"/>
                  </a:lnTo>
                  <a:lnTo>
                    <a:pt x="230851" y="228743"/>
                  </a:lnTo>
                  <a:lnTo>
                    <a:pt x="252261" y="265961"/>
                  </a:lnTo>
                  <a:lnTo>
                    <a:pt x="297624" y="344290"/>
                  </a:lnTo>
                  <a:lnTo>
                    <a:pt x="300139" y="348189"/>
                  </a:lnTo>
                  <a:lnTo>
                    <a:pt x="302564" y="352139"/>
                  </a:lnTo>
                  <a:lnTo>
                    <a:pt x="314718" y="344595"/>
                  </a:lnTo>
                  <a:lnTo>
                    <a:pt x="218058" y="177031"/>
                  </a:lnTo>
                  <a:close/>
                </a:path>
                <a:path w="314960" h="352425">
                  <a:moveTo>
                    <a:pt x="312043" y="0"/>
                  </a:moveTo>
                  <a:lnTo>
                    <a:pt x="295124" y="0"/>
                  </a:lnTo>
                  <a:lnTo>
                    <a:pt x="201091" y="162655"/>
                  </a:lnTo>
                  <a:lnTo>
                    <a:pt x="0" y="162655"/>
                  </a:lnTo>
                  <a:lnTo>
                    <a:pt x="0" y="177349"/>
                  </a:lnTo>
                  <a:lnTo>
                    <a:pt x="101630" y="177457"/>
                  </a:lnTo>
                  <a:lnTo>
                    <a:pt x="218058" y="177031"/>
                  </a:lnTo>
                  <a:lnTo>
                    <a:pt x="217128" y="175418"/>
                  </a:lnTo>
                  <a:lnTo>
                    <a:pt x="205104" y="175418"/>
                  </a:lnTo>
                  <a:lnTo>
                    <a:pt x="203415" y="173513"/>
                  </a:lnTo>
                  <a:lnTo>
                    <a:pt x="200507" y="171659"/>
                  </a:lnTo>
                  <a:lnTo>
                    <a:pt x="200317" y="167862"/>
                  </a:lnTo>
                  <a:lnTo>
                    <a:pt x="203301" y="165906"/>
                  </a:lnTo>
                  <a:lnTo>
                    <a:pt x="205828" y="162960"/>
                  </a:lnTo>
                  <a:lnTo>
                    <a:pt x="218072" y="162960"/>
                  </a:lnTo>
                  <a:lnTo>
                    <a:pt x="312043" y="0"/>
                  </a:lnTo>
                  <a:close/>
                </a:path>
                <a:path w="314960" h="352425">
                  <a:moveTo>
                    <a:pt x="218072" y="162960"/>
                  </a:moveTo>
                  <a:lnTo>
                    <a:pt x="205828" y="162960"/>
                  </a:lnTo>
                  <a:lnTo>
                    <a:pt x="208025" y="166211"/>
                  </a:lnTo>
                  <a:lnTo>
                    <a:pt x="210756" y="168509"/>
                  </a:lnTo>
                  <a:lnTo>
                    <a:pt x="210121" y="172243"/>
                  </a:lnTo>
                  <a:lnTo>
                    <a:pt x="206997" y="173742"/>
                  </a:lnTo>
                  <a:lnTo>
                    <a:pt x="205104" y="175418"/>
                  </a:lnTo>
                  <a:lnTo>
                    <a:pt x="217128" y="175418"/>
                  </a:lnTo>
                  <a:lnTo>
                    <a:pt x="214007" y="170008"/>
                  </a:lnTo>
                  <a:lnTo>
                    <a:pt x="218072" y="16296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object 91">
              <a:extLst>
                <a:ext uri="{FF2B5EF4-FFF2-40B4-BE49-F238E27FC236}">
                  <a16:creationId xmlns:a16="http://schemas.microsoft.com/office/drawing/2014/main" id="{42A88F5F-9149-45AF-9D88-5367B0E3D4F7}"/>
                </a:ext>
              </a:extLst>
            </p:cNvPr>
            <p:cNvSpPr/>
            <p:nvPr/>
          </p:nvSpPr>
          <p:spPr>
            <a:xfrm>
              <a:off x="5843441" y="6045593"/>
              <a:ext cx="315595" cy="352425"/>
            </a:xfrm>
            <a:custGeom>
              <a:avLst/>
              <a:gdLst/>
              <a:ahLst/>
              <a:cxnLst/>
              <a:rect l="l" t="t" r="r" b="b"/>
              <a:pathLst>
                <a:path w="315595" h="352425">
                  <a:moveTo>
                    <a:pt x="19602" y="0"/>
                  </a:moveTo>
                  <a:lnTo>
                    <a:pt x="2678" y="0"/>
                  </a:lnTo>
                  <a:lnTo>
                    <a:pt x="100723" y="169978"/>
                  </a:lnTo>
                  <a:lnTo>
                    <a:pt x="0" y="344653"/>
                  </a:lnTo>
                  <a:lnTo>
                    <a:pt x="12204" y="352146"/>
                  </a:lnTo>
                  <a:lnTo>
                    <a:pt x="14693" y="348070"/>
                  </a:lnTo>
                  <a:lnTo>
                    <a:pt x="17221" y="344120"/>
                  </a:lnTo>
                  <a:lnTo>
                    <a:pt x="85035" y="226674"/>
                  </a:lnTo>
                  <a:lnTo>
                    <a:pt x="106667" y="188761"/>
                  </a:lnTo>
                  <a:lnTo>
                    <a:pt x="111480" y="180265"/>
                  </a:lnTo>
                  <a:lnTo>
                    <a:pt x="116713" y="177179"/>
                  </a:lnTo>
                  <a:lnTo>
                    <a:pt x="109639" y="177179"/>
                  </a:lnTo>
                  <a:lnTo>
                    <a:pt x="107149" y="174194"/>
                  </a:lnTo>
                  <a:lnTo>
                    <a:pt x="104241" y="172251"/>
                  </a:lnTo>
                  <a:lnTo>
                    <a:pt x="104305" y="168454"/>
                  </a:lnTo>
                  <a:lnTo>
                    <a:pt x="107200" y="165266"/>
                  </a:lnTo>
                  <a:lnTo>
                    <a:pt x="110794" y="165037"/>
                  </a:lnTo>
                  <a:lnTo>
                    <a:pt x="315137" y="165037"/>
                  </a:lnTo>
                  <a:lnTo>
                    <a:pt x="315137" y="162218"/>
                  </a:lnTo>
                  <a:lnTo>
                    <a:pt x="113334" y="162218"/>
                  </a:lnTo>
                  <a:lnTo>
                    <a:pt x="19602" y="0"/>
                  </a:lnTo>
                  <a:close/>
                </a:path>
                <a:path w="315595" h="352425">
                  <a:moveTo>
                    <a:pt x="315137" y="177052"/>
                  </a:moveTo>
                  <a:lnTo>
                    <a:pt x="116928" y="177052"/>
                  </a:lnTo>
                  <a:lnTo>
                    <a:pt x="212637" y="177402"/>
                  </a:lnTo>
                  <a:lnTo>
                    <a:pt x="315137" y="177344"/>
                  </a:lnTo>
                  <a:lnTo>
                    <a:pt x="315137" y="177052"/>
                  </a:lnTo>
                  <a:close/>
                </a:path>
                <a:path w="315595" h="352425">
                  <a:moveTo>
                    <a:pt x="315137" y="165037"/>
                  </a:moveTo>
                  <a:lnTo>
                    <a:pt x="110794" y="165037"/>
                  </a:lnTo>
                  <a:lnTo>
                    <a:pt x="114096" y="167895"/>
                  </a:lnTo>
                  <a:lnTo>
                    <a:pt x="114541" y="171641"/>
                  </a:lnTo>
                  <a:lnTo>
                    <a:pt x="111848" y="173889"/>
                  </a:lnTo>
                  <a:lnTo>
                    <a:pt x="109639" y="177179"/>
                  </a:lnTo>
                  <a:lnTo>
                    <a:pt x="116713" y="177179"/>
                  </a:lnTo>
                  <a:lnTo>
                    <a:pt x="116928" y="177052"/>
                  </a:lnTo>
                  <a:lnTo>
                    <a:pt x="315137" y="177052"/>
                  </a:lnTo>
                  <a:lnTo>
                    <a:pt x="315137" y="16503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object 92">
              <a:extLst>
                <a:ext uri="{FF2B5EF4-FFF2-40B4-BE49-F238E27FC236}">
                  <a16:creationId xmlns:a16="http://schemas.microsoft.com/office/drawing/2014/main" id="{C9175E85-ED0A-41EF-ACBD-FF4860579239}"/>
                </a:ext>
              </a:extLst>
            </p:cNvPr>
            <p:cNvSpPr/>
            <p:nvPr/>
          </p:nvSpPr>
          <p:spPr>
            <a:xfrm>
              <a:off x="5843306" y="6534816"/>
              <a:ext cx="315595" cy="323215"/>
            </a:xfrm>
            <a:custGeom>
              <a:avLst/>
              <a:gdLst/>
              <a:ahLst/>
              <a:cxnLst/>
              <a:rect l="l" t="t" r="r" b="b"/>
              <a:pathLst>
                <a:path w="315595" h="323215">
                  <a:moveTo>
                    <a:pt x="12268" y="0"/>
                  </a:moveTo>
                  <a:lnTo>
                    <a:pt x="0" y="7353"/>
                  </a:lnTo>
                  <a:lnTo>
                    <a:pt x="100837" y="182181"/>
                  </a:lnTo>
                  <a:lnTo>
                    <a:pt x="19606" y="323183"/>
                  </a:lnTo>
                  <a:lnTo>
                    <a:pt x="36580" y="323183"/>
                  </a:lnTo>
                  <a:lnTo>
                    <a:pt x="85493" y="238407"/>
                  </a:lnTo>
                  <a:lnTo>
                    <a:pt x="111759" y="192290"/>
                  </a:lnTo>
                  <a:lnTo>
                    <a:pt x="117182" y="189268"/>
                  </a:lnTo>
                  <a:lnTo>
                    <a:pt x="315340" y="189268"/>
                  </a:lnTo>
                  <a:lnTo>
                    <a:pt x="315340" y="189128"/>
                  </a:lnTo>
                  <a:lnTo>
                    <a:pt x="109854" y="189128"/>
                  </a:lnTo>
                  <a:lnTo>
                    <a:pt x="107302" y="186232"/>
                  </a:lnTo>
                  <a:lnTo>
                    <a:pt x="104305" y="184327"/>
                  </a:lnTo>
                  <a:lnTo>
                    <a:pt x="104457" y="180619"/>
                  </a:lnTo>
                  <a:lnTo>
                    <a:pt x="107289" y="177444"/>
                  </a:lnTo>
                  <a:lnTo>
                    <a:pt x="110858" y="177164"/>
                  </a:lnTo>
                  <a:lnTo>
                    <a:pt x="315340" y="177164"/>
                  </a:lnTo>
                  <a:lnTo>
                    <a:pt x="315340" y="175374"/>
                  </a:lnTo>
                  <a:lnTo>
                    <a:pt x="117208" y="175374"/>
                  </a:lnTo>
                  <a:lnTo>
                    <a:pt x="111556" y="171919"/>
                  </a:lnTo>
                  <a:lnTo>
                    <a:pt x="106489" y="162953"/>
                  </a:lnTo>
                  <a:lnTo>
                    <a:pt x="84892" y="125055"/>
                  </a:lnTo>
                  <a:lnTo>
                    <a:pt x="17132" y="7734"/>
                  </a:lnTo>
                  <a:lnTo>
                    <a:pt x="14630" y="3873"/>
                  </a:lnTo>
                  <a:lnTo>
                    <a:pt x="12268" y="0"/>
                  </a:lnTo>
                  <a:close/>
                </a:path>
                <a:path w="315595" h="323215">
                  <a:moveTo>
                    <a:pt x="315340" y="189268"/>
                  </a:moveTo>
                  <a:lnTo>
                    <a:pt x="117182" y="189268"/>
                  </a:lnTo>
                  <a:lnTo>
                    <a:pt x="213512" y="189631"/>
                  </a:lnTo>
                  <a:lnTo>
                    <a:pt x="315340" y="189585"/>
                  </a:lnTo>
                  <a:lnTo>
                    <a:pt x="315340" y="189268"/>
                  </a:lnTo>
                  <a:close/>
                </a:path>
                <a:path w="315595" h="323215">
                  <a:moveTo>
                    <a:pt x="315340" y="177164"/>
                  </a:moveTo>
                  <a:lnTo>
                    <a:pt x="110858" y="177164"/>
                  </a:lnTo>
                  <a:lnTo>
                    <a:pt x="114071" y="179997"/>
                  </a:lnTo>
                  <a:lnTo>
                    <a:pt x="114693" y="183680"/>
                  </a:lnTo>
                  <a:lnTo>
                    <a:pt x="112001" y="185940"/>
                  </a:lnTo>
                  <a:lnTo>
                    <a:pt x="109854" y="189128"/>
                  </a:lnTo>
                  <a:lnTo>
                    <a:pt x="315340" y="189128"/>
                  </a:lnTo>
                  <a:lnTo>
                    <a:pt x="315340" y="177164"/>
                  </a:lnTo>
                  <a:close/>
                </a:path>
                <a:path w="315595" h="323215">
                  <a:moveTo>
                    <a:pt x="213431" y="174991"/>
                  </a:moveTo>
                  <a:lnTo>
                    <a:pt x="117208" y="175374"/>
                  </a:lnTo>
                  <a:lnTo>
                    <a:pt x="315340" y="175374"/>
                  </a:lnTo>
                  <a:lnTo>
                    <a:pt x="315340" y="175056"/>
                  </a:lnTo>
                  <a:lnTo>
                    <a:pt x="213431" y="174991"/>
                  </a:lnTo>
                  <a:close/>
                </a:path>
                <a:path w="315595" h="323215">
                  <a:moveTo>
                    <a:pt x="304457" y="175044"/>
                  </a:moveTo>
                  <a:lnTo>
                    <a:pt x="299288" y="175056"/>
                  </a:lnTo>
                  <a:lnTo>
                    <a:pt x="315340" y="175056"/>
                  </a:lnTo>
                  <a:lnTo>
                    <a:pt x="304457" y="17504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object 93">
              <a:extLst>
                <a:ext uri="{FF2B5EF4-FFF2-40B4-BE49-F238E27FC236}">
                  <a16:creationId xmlns:a16="http://schemas.microsoft.com/office/drawing/2014/main" id="{6A4B3E8A-07F7-40DC-8402-292E27ADD10A}"/>
                </a:ext>
              </a:extLst>
            </p:cNvPr>
            <p:cNvSpPr/>
            <p:nvPr/>
          </p:nvSpPr>
          <p:spPr>
            <a:xfrm>
              <a:off x="4973900" y="6534818"/>
              <a:ext cx="315595" cy="323215"/>
            </a:xfrm>
            <a:custGeom>
              <a:avLst/>
              <a:gdLst/>
              <a:ahLst/>
              <a:cxnLst/>
              <a:rect l="l" t="t" r="r" b="b"/>
              <a:pathLst>
                <a:path w="315595" h="323215">
                  <a:moveTo>
                    <a:pt x="12445" y="0"/>
                  </a:moveTo>
                  <a:lnTo>
                    <a:pt x="0" y="7315"/>
                  </a:lnTo>
                  <a:lnTo>
                    <a:pt x="100876" y="182206"/>
                  </a:lnTo>
                  <a:lnTo>
                    <a:pt x="19625" y="323180"/>
                  </a:lnTo>
                  <a:lnTo>
                    <a:pt x="36546" y="323180"/>
                  </a:lnTo>
                  <a:lnTo>
                    <a:pt x="113779" y="189547"/>
                  </a:lnTo>
                  <a:lnTo>
                    <a:pt x="315429" y="189547"/>
                  </a:lnTo>
                  <a:lnTo>
                    <a:pt x="315429" y="187096"/>
                  </a:lnTo>
                  <a:lnTo>
                    <a:pt x="110909" y="187096"/>
                  </a:lnTo>
                  <a:lnTo>
                    <a:pt x="107327" y="186880"/>
                  </a:lnTo>
                  <a:lnTo>
                    <a:pt x="104419" y="183629"/>
                  </a:lnTo>
                  <a:lnTo>
                    <a:pt x="104508"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315595" h="323215">
                  <a:moveTo>
                    <a:pt x="117338" y="175183"/>
                  </a:moveTo>
                  <a:lnTo>
                    <a:pt x="109943" y="175183"/>
                  </a:lnTo>
                  <a:lnTo>
                    <a:pt x="112077" y="178396"/>
                  </a:lnTo>
                  <a:lnTo>
                    <a:pt x="114731" y="180682"/>
                  </a:lnTo>
                  <a:lnTo>
                    <a:pt x="114172" y="184353"/>
                  </a:lnTo>
                  <a:lnTo>
                    <a:pt x="110909" y="187096"/>
                  </a:lnTo>
                  <a:lnTo>
                    <a:pt x="315429" y="187096"/>
                  </a:lnTo>
                  <a:lnTo>
                    <a:pt x="315429" y="175374"/>
                  </a:lnTo>
                  <a:lnTo>
                    <a:pt x="117703" y="175374"/>
                  </a:lnTo>
                  <a:lnTo>
                    <a:pt x="117338" y="175183"/>
                  </a:lnTo>
                  <a:close/>
                </a:path>
                <a:path w="315595" h="323215">
                  <a:moveTo>
                    <a:pt x="213791" y="174983"/>
                  </a:moveTo>
                  <a:lnTo>
                    <a:pt x="117703" y="175374"/>
                  </a:lnTo>
                  <a:lnTo>
                    <a:pt x="315429" y="175374"/>
                  </a:lnTo>
                  <a:lnTo>
                    <a:pt x="315429" y="175044"/>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object 94">
              <a:extLst>
                <a:ext uri="{FF2B5EF4-FFF2-40B4-BE49-F238E27FC236}">
                  <a16:creationId xmlns:a16="http://schemas.microsoft.com/office/drawing/2014/main" id="{EF0850F6-0083-4F0E-869B-FD360616669C}"/>
                </a:ext>
              </a:extLst>
            </p:cNvPr>
            <p:cNvSpPr/>
            <p:nvPr/>
          </p:nvSpPr>
          <p:spPr>
            <a:xfrm>
              <a:off x="4587579"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4" y="188899"/>
                  </a:lnTo>
                  <a:lnTo>
                    <a:pt x="203847" y="186004"/>
                  </a:lnTo>
                  <a:lnTo>
                    <a:pt x="200875" y="184086"/>
                  </a:lnTo>
                  <a:lnTo>
                    <a:pt x="200956" y="181978"/>
                  </a:lnTo>
                  <a:lnTo>
                    <a:pt x="201040" y="180352"/>
                  </a:lnTo>
                  <a:lnTo>
                    <a:pt x="203860" y="177139"/>
                  </a:lnTo>
                  <a:lnTo>
                    <a:pt x="207441" y="176923"/>
                  </a:lnTo>
                  <a:lnTo>
                    <a:pt x="217455" y="176923"/>
                  </a:lnTo>
                  <a:lnTo>
                    <a:pt x="218488" y="175132"/>
                  </a:lnTo>
                  <a:lnTo>
                    <a:pt x="197738" y="175132"/>
                  </a:lnTo>
                  <a:lnTo>
                    <a:pt x="101644" y="174751"/>
                  </a:lnTo>
                  <a:close/>
                </a:path>
                <a:path w="315595" h="323215">
                  <a:moveTo>
                    <a:pt x="217455" y="176923"/>
                  </a:moveTo>
                  <a:lnTo>
                    <a:pt x="207441" y="176923"/>
                  </a:lnTo>
                  <a:lnTo>
                    <a:pt x="210642" y="179743"/>
                  </a:lnTo>
                  <a:lnTo>
                    <a:pt x="211277" y="183426"/>
                  </a:lnTo>
                  <a:lnTo>
                    <a:pt x="208546" y="185699"/>
                  </a:lnTo>
                  <a:lnTo>
                    <a:pt x="206374" y="188899"/>
                  </a:lnTo>
                  <a:lnTo>
                    <a:pt x="218532" y="188899"/>
                  </a:lnTo>
                  <a:lnTo>
                    <a:pt x="214541" y="181978"/>
                  </a:lnTo>
                  <a:lnTo>
                    <a:pt x="217455" y="176923"/>
                  </a:lnTo>
                  <a:close/>
                </a:path>
                <a:path w="315595" h="323215">
                  <a:moveTo>
                    <a:pt x="302767" y="0"/>
                  </a:moveTo>
                  <a:lnTo>
                    <a:pt x="299872" y="4825"/>
                  </a:lnTo>
                  <a:lnTo>
                    <a:pt x="297421" y="8851"/>
                  </a:lnTo>
                  <a:lnTo>
                    <a:pt x="230176" y="125358"/>
                  </a:lnTo>
                  <a:lnTo>
                    <a:pt x="203631" y="172008"/>
                  </a:lnTo>
                  <a:lnTo>
                    <a:pt x="197738" y="175132"/>
                  </a:lnTo>
                  <a:lnTo>
                    <a:pt x="218488" y="175132"/>
                  </a:lnTo>
                  <a:lnTo>
                    <a:pt x="315429" y="7023"/>
                  </a:lnTo>
                  <a:lnTo>
                    <a:pt x="30276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object 95">
              <a:extLst>
                <a:ext uri="{FF2B5EF4-FFF2-40B4-BE49-F238E27FC236}">
                  <a16:creationId xmlns:a16="http://schemas.microsoft.com/office/drawing/2014/main" id="{2864D507-9BD1-4286-832A-547250161D08}"/>
                </a:ext>
              </a:extLst>
            </p:cNvPr>
            <p:cNvSpPr/>
            <p:nvPr/>
          </p:nvSpPr>
          <p:spPr>
            <a:xfrm>
              <a:off x="5457353" y="6534778"/>
              <a:ext cx="315595" cy="323215"/>
            </a:xfrm>
            <a:custGeom>
              <a:avLst/>
              <a:gdLst/>
              <a:ahLst/>
              <a:cxnLst/>
              <a:rect l="l" t="t" r="r" b="b"/>
              <a:pathLst>
                <a:path w="315595" h="323215">
                  <a:moveTo>
                    <a:pt x="218229" y="189356"/>
                  </a:moveTo>
                  <a:lnTo>
                    <a:pt x="198259" y="189356"/>
                  </a:lnTo>
                  <a:lnTo>
                    <a:pt x="203111" y="192189"/>
                  </a:lnTo>
                  <a:lnTo>
                    <a:pt x="220646" y="223201"/>
                  </a:lnTo>
                  <a:lnTo>
                    <a:pt x="234086" y="246567"/>
                  </a:lnTo>
                  <a:lnTo>
                    <a:pt x="278463" y="323221"/>
                  </a:lnTo>
                  <a:lnTo>
                    <a:pt x="295439" y="323221"/>
                  </a:lnTo>
                  <a:lnTo>
                    <a:pt x="218229" y="189356"/>
                  </a:lnTo>
                  <a:close/>
                </a:path>
                <a:path w="315595" h="323215">
                  <a:moveTo>
                    <a:pt x="101460" y="175026"/>
                  </a:moveTo>
                  <a:lnTo>
                    <a:pt x="15608" y="175082"/>
                  </a:lnTo>
                  <a:lnTo>
                    <a:pt x="0" y="175082"/>
                  </a:lnTo>
                  <a:lnTo>
                    <a:pt x="0" y="189610"/>
                  </a:lnTo>
                  <a:lnTo>
                    <a:pt x="102998" y="189647"/>
                  </a:lnTo>
                  <a:lnTo>
                    <a:pt x="218229" y="189356"/>
                  </a:lnTo>
                  <a:lnTo>
                    <a:pt x="216940" y="187121"/>
                  </a:lnTo>
                  <a:lnTo>
                    <a:pt x="207035" y="187121"/>
                  </a:lnTo>
                  <a:lnTo>
                    <a:pt x="203466" y="186969"/>
                  </a:lnTo>
                  <a:lnTo>
                    <a:pt x="200583" y="183705"/>
                  </a:lnTo>
                  <a:lnTo>
                    <a:pt x="200583" y="179958"/>
                  </a:lnTo>
                  <a:lnTo>
                    <a:pt x="203504" y="178079"/>
                  </a:lnTo>
                  <a:lnTo>
                    <a:pt x="205819" y="175412"/>
                  </a:lnTo>
                  <a:lnTo>
                    <a:pt x="197650" y="175412"/>
                  </a:lnTo>
                  <a:lnTo>
                    <a:pt x="101460" y="175026"/>
                  </a:lnTo>
                  <a:close/>
                </a:path>
                <a:path w="315595" h="323215">
                  <a:moveTo>
                    <a:pt x="218207" y="175196"/>
                  </a:moveTo>
                  <a:lnTo>
                    <a:pt x="206006" y="175196"/>
                  </a:lnTo>
                  <a:lnTo>
                    <a:pt x="208178" y="178434"/>
                  </a:lnTo>
                  <a:lnTo>
                    <a:pt x="210883" y="180720"/>
                  </a:lnTo>
                  <a:lnTo>
                    <a:pt x="210324" y="184403"/>
                  </a:lnTo>
                  <a:lnTo>
                    <a:pt x="207035" y="187121"/>
                  </a:lnTo>
                  <a:lnTo>
                    <a:pt x="216940" y="187121"/>
                  </a:lnTo>
                  <a:lnTo>
                    <a:pt x="214134" y="182257"/>
                  </a:lnTo>
                  <a:lnTo>
                    <a:pt x="218207" y="175196"/>
                  </a:lnTo>
                  <a:close/>
                </a:path>
                <a:path w="315595" h="323215">
                  <a:moveTo>
                    <a:pt x="302564" y="0"/>
                  </a:moveTo>
                  <a:lnTo>
                    <a:pt x="299605" y="4952"/>
                  </a:lnTo>
                  <a:lnTo>
                    <a:pt x="297129" y="8940"/>
                  </a:lnTo>
                  <a:lnTo>
                    <a:pt x="229891" y="125447"/>
                  </a:lnTo>
                  <a:lnTo>
                    <a:pt x="208470" y="163042"/>
                  </a:lnTo>
                  <a:lnTo>
                    <a:pt x="203390" y="172034"/>
                  </a:lnTo>
                  <a:lnTo>
                    <a:pt x="197650" y="175412"/>
                  </a:lnTo>
                  <a:lnTo>
                    <a:pt x="205819" y="175412"/>
                  </a:lnTo>
                  <a:lnTo>
                    <a:pt x="206006" y="175196"/>
                  </a:lnTo>
                  <a:lnTo>
                    <a:pt x="218207" y="175196"/>
                  </a:lnTo>
                  <a:lnTo>
                    <a:pt x="314998" y="7404"/>
                  </a:lnTo>
                  <a:lnTo>
                    <a:pt x="30256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object 96">
              <a:extLst>
                <a:ext uri="{FF2B5EF4-FFF2-40B4-BE49-F238E27FC236}">
                  <a16:creationId xmlns:a16="http://schemas.microsoft.com/office/drawing/2014/main" id="{6962BBB1-0DC6-429F-A0AA-BE276FD95F10}"/>
                </a:ext>
              </a:extLst>
            </p:cNvPr>
            <p:cNvSpPr/>
            <p:nvPr/>
          </p:nvSpPr>
          <p:spPr>
            <a:xfrm>
              <a:off x="4104712" y="6534786"/>
              <a:ext cx="315595" cy="323215"/>
            </a:xfrm>
            <a:custGeom>
              <a:avLst/>
              <a:gdLst/>
              <a:ahLst/>
              <a:cxnLst/>
              <a:rect l="l" t="t" r="r" b="b"/>
              <a:pathLst>
                <a:path w="315595" h="323215">
                  <a:moveTo>
                    <a:pt x="12192" y="0"/>
                  </a:moveTo>
                  <a:lnTo>
                    <a:pt x="0" y="7645"/>
                  </a:lnTo>
                  <a:lnTo>
                    <a:pt x="100711" y="182244"/>
                  </a:lnTo>
                  <a:lnTo>
                    <a:pt x="19430" y="323213"/>
                  </a:lnTo>
                  <a:lnTo>
                    <a:pt x="36367" y="323213"/>
                  </a:lnTo>
                  <a:lnTo>
                    <a:pt x="113588" y="189610"/>
                  </a:lnTo>
                  <a:lnTo>
                    <a:pt x="315264" y="189610"/>
                  </a:lnTo>
                  <a:lnTo>
                    <a:pt x="315264" y="187134"/>
                  </a:lnTo>
                  <a:lnTo>
                    <a:pt x="111455" y="187134"/>
                  </a:lnTo>
                  <a:lnTo>
                    <a:pt x="107645" y="186994"/>
                  </a:lnTo>
                  <a:lnTo>
                    <a:pt x="105791" y="184175"/>
                  </a:lnTo>
                  <a:lnTo>
                    <a:pt x="103873" y="182549"/>
                  </a:lnTo>
                  <a:lnTo>
                    <a:pt x="105562" y="180682"/>
                  </a:lnTo>
                  <a:lnTo>
                    <a:pt x="107073" y="177584"/>
                  </a:lnTo>
                  <a:lnTo>
                    <a:pt x="110832" y="177012"/>
                  </a:lnTo>
                  <a:lnTo>
                    <a:pt x="315264" y="177012"/>
                  </a:lnTo>
                  <a:lnTo>
                    <a:pt x="315264" y="175399"/>
                  </a:lnTo>
                  <a:lnTo>
                    <a:pt x="117563" y="175399"/>
                  </a:lnTo>
                  <a:lnTo>
                    <a:pt x="111671" y="172389"/>
                  </a:lnTo>
                  <a:lnTo>
                    <a:pt x="106527" y="163309"/>
                  </a:lnTo>
                  <a:lnTo>
                    <a:pt x="84931" y="125404"/>
                  </a:lnTo>
                  <a:lnTo>
                    <a:pt x="17145" y="8013"/>
                  </a:lnTo>
                  <a:lnTo>
                    <a:pt x="14643" y="4064"/>
                  </a:lnTo>
                  <a:lnTo>
                    <a:pt x="12192" y="0"/>
                  </a:lnTo>
                  <a:close/>
                </a:path>
                <a:path w="315595" h="323215">
                  <a:moveTo>
                    <a:pt x="315264" y="177012"/>
                  </a:moveTo>
                  <a:lnTo>
                    <a:pt x="110832" y="177012"/>
                  </a:lnTo>
                  <a:lnTo>
                    <a:pt x="113118" y="179666"/>
                  </a:lnTo>
                  <a:lnTo>
                    <a:pt x="116459" y="181851"/>
                  </a:lnTo>
                  <a:lnTo>
                    <a:pt x="113411" y="184302"/>
                  </a:lnTo>
                  <a:lnTo>
                    <a:pt x="111455" y="187134"/>
                  </a:lnTo>
                  <a:lnTo>
                    <a:pt x="315264" y="187134"/>
                  </a:lnTo>
                  <a:lnTo>
                    <a:pt x="315264" y="177012"/>
                  </a:lnTo>
                  <a:close/>
                </a:path>
                <a:path w="315595" h="323215">
                  <a:moveTo>
                    <a:pt x="213658" y="175021"/>
                  </a:moveTo>
                  <a:lnTo>
                    <a:pt x="117563"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object 97">
              <a:extLst>
                <a:ext uri="{FF2B5EF4-FFF2-40B4-BE49-F238E27FC236}">
                  <a16:creationId xmlns:a16="http://schemas.microsoft.com/office/drawing/2014/main" id="{5939592E-3AFF-4C8B-A35C-A1F063249DAA}"/>
                </a:ext>
              </a:extLst>
            </p:cNvPr>
            <p:cNvSpPr/>
            <p:nvPr/>
          </p:nvSpPr>
          <p:spPr>
            <a:xfrm>
              <a:off x="3718395"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66"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44"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69"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object 98">
              <a:extLst>
                <a:ext uri="{FF2B5EF4-FFF2-40B4-BE49-F238E27FC236}">
                  <a16:creationId xmlns:a16="http://schemas.microsoft.com/office/drawing/2014/main" id="{03185486-3A8E-4B97-B66C-97074743E160}"/>
                </a:ext>
              </a:extLst>
            </p:cNvPr>
            <p:cNvSpPr/>
            <p:nvPr/>
          </p:nvSpPr>
          <p:spPr>
            <a:xfrm>
              <a:off x="3235102" y="6534854"/>
              <a:ext cx="316230" cy="323215"/>
            </a:xfrm>
            <a:custGeom>
              <a:avLst/>
              <a:gdLst/>
              <a:ahLst/>
              <a:cxnLst/>
              <a:rect l="l" t="t" r="r" b="b"/>
              <a:pathLst>
                <a:path w="316229" h="323215">
                  <a:moveTo>
                    <a:pt x="12738" y="0"/>
                  </a:moveTo>
                  <a:lnTo>
                    <a:pt x="0" y="7200"/>
                  </a:lnTo>
                  <a:lnTo>
                    <a:pt x="100939" y="182168"/>
                  </a:lnTo>
                  <a:lnTo>
                    <a:pt x="19670" y="323145"/>
                  </a:lnTo>
                  <a:lnTo>
                    <a:pt x="36604" y="323145"/>
                  </a:lnTo>
                  <a:lnTo>
                    <a:pt x="114185" y="188937"/>
                  </a:lnTo>
                  <a:lnTo>
                    <a:pt x="315937" y="188937"/>
                  </a:lnTo>
                  <a:lnTo>
                    <a:pt x="315835" y="187058"/>
                  </a:lnTo>
                  <a:lnTo>
                    <a:pt x="110959" y="187058"/>
                  </a:lnTo>
                  <a:lnTo>
                    <a:pt x="107378" y="186842"/>
                  </a:lnTo>
                  <a:lnTo>
                    <a:pt x="104470" y="183591"/>
                  </a:lnTo>
                  <a:lnTo>
                    <a:pt x="104571" y="179844"/>
                  </a:lnTo>
                  <a:lnTo>
                    <a:pt x="107480" y="177977"/>
                  </a:lnTo>
                  <a:lnTo>
                    <a:pt x="109994" y="175145"/>
                  </a:lnTo>
                  <a:lnTo>
                    <a:pt x="116903" y="175145"/>
                  </a:lnTo>
                  <a:lnTo>
                    <a:pt x="111798" y="172085"/>
                  </a:lnTo>
                  <a:lnTo>
                    <a:pt x="107022" y="163614"/>
                  </a:lnTo>
                  <a:lnTo>
                    <a:pt x="90024" y="133698"/>
                  </a:lnTo>
                  <a:lnTo>
                    <a:pt x="12738" y="0"/>
                  </a:lnTo>
                  <a:close/>
                </a:path>
                <a:path w="316229" h="323215">
                  <a:moveTo>
                    <a:pt x="116903" y="175145"/>
                  </a:moveTo>
                  <a:lnTo>
                    <a:pt x="109994" y="175145"/>
                  </a:lnTo>
                  <a:lnTo>
                    <a:pt x="112128" y="178371"/>
                  </a:lnTo>
                  <a:lnTo>
                    <a:pt x="114795" y="180644"/>
                  </a:lnTo>
                  <a:lnTo>
                    <a:pt x="114236" y="184327"/>
                  </a:lnTo>
                  <a:lnTo>
                    <a:pt x="110959" y="187058"/>
                  </a:lnTo>
                  <a:lnTo>
                    <a:pt x="315835" y="187058"/>
                  </a:lnTo>
                  <a:lnTo>
                    <a:pt x="315193" y="175336"/>
                  </a:lnTo>
                  <a:lnTo>
                    <a:pt x="117220" y="175336"/>
                  </a:lnTo>
                  <a:lnTo>
                    <a:pt x="116903" y="175145"/>
                  </a:lnTo>
                  <a:close/>
                </a:path>
                <a:path w="316229" h="323215">
                  <a:moveTo>
                    <a:pt x="212932" y="174950"/>
                  </a:moveTo>
                  <a:lnTo>
                    <a:pt x="117220" y="175336"/>
                  </a:lnTo>
                  <a:lnTo>
                    <a:pt x="315193" y="175336"/>
                  </a:lnTo>
                  <a:lnTo>
                    <a:pt x="315175" y="175005"/>
                  </a:lnTo>
                  <a:lnTo>
                    <a:pt x="212932" y="1749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object 99">
              <a:extLst>
                <a:ext uri="{FF2B5EF4-FFF2-40B4-BE49-F238E27FC236}">
                  <a16:creationId xmlns:a16="http://schemas.microsoft.com/office/drawing/2014/main" id="{DC81CAF7-A9A4-40C4-860C-4AFF92E232F1}"/>
                </a:ext>
              </a:extLst>
            </p:cNvPr>
            <p:cNvSpPr/>
            <p:nvPr/>
          </p:nvSpPr>
          <p:spPr>
            <a:xfrm>
              <a:off x="2857500" y="6535070"/>
              <a:ext cx="306705" cy="323215"/>
            </a:xfrm>
            <a:custGeom>
              <a:avLst/>
              <a:gdLst/>
              <a:ahLst/>
              <a:cxnLst/>
              <a:rect l="l" t="t" r="r" b="b"/>
              <a:pathLst>
                <a:path w="306705" h="323215">
                  <a:moveTo>
                    <a:pt x="209937" y="189014"/>
                  </a:moveTo>
                  <a:lnTo>
                    <a:pt x="189450" y="189014"/>
                  </a:lnTo>
                  <a:lnTo>
                    <a:pt x="194937" y="191935"/>
                  </a:lnTo>
                  <a:lnTo>
                    <a:pt x="199776" y="200507"/>
                  </a:lnTo>
                  <a:lnTo>
                    <a:pt x="221377" y="238409"/>
                  </a:lnTo>
                  <a:lnTo>
                    <a:pt x="270139" y="322929"/>
                  </a:lnTo>
                  <a:lnTo>
                    <a:pt x="287176" y="322929"/>
                  </a:lnTo>
                  <a:lnTo>
                    <a:pt x="209937" y="189014"/>
                  </a:lnTo>
                  <a:close/>
                </a:path>
                <a:path w="306705" h="323215">
                  <a:moveTo>
                    <a:pt x="93361" y="174734"/>
                  </a:moveTo>
                  <a:lnTo>
                    <a:pt x="7510" y="174790"/>
                  </a:lnTo>
                  <a:lnTo>
                    <a:pt x="0" y="174790"/>
                  </a:lnTo>
                  <a:lnTo>
                    <a:pt x="0" y="189331"/>
                  </a:lnTo>
                  <a:lnTo>
                    <a:pt x="93877" y="189372"/>
                  </a:lnTo>
                  <a:lnTo>
                    <a:pt x="209937" y="189014"/>
                  </a:lnTo>
                  <a:lnTo>
                    <a:pt x="208670" y="186816"/>
                  </a:lnTo>
                  <a:lnTo>
                    <a:pt x="198810" y="186816"/>
                  </a:lnTo>
                  <a:lnTo>
                    <a:pt x="195229" y="186677"/>
                  </a:lnTo>
                  <a:lnTo>
                    <a:pt x="192333" y="183438"/>
                  </a:lnTo>
                  <a:lnTo>
                    <a:pt x="192308" y="179692"/>
                  </a:lnTo>
                  <a:lnTo>
                    <a:pt x="195216" y="177799"/>
                  </a:lnTo>
                  <a:lnTo>
                    <a:pt x="197532" y="175120"/>
                  </a:lnTo>
                  <a:lnTo>
                    <a:pt x="189628" y="175120"/>
                  </a:lnTo>
                  <a:lnTo>
                    <a:pt x="93361" y="174734"/>
                  </a:lnTo>
                  <a:close/>
                </a:path>
                <a:path w="306705" h="323215">
                  <a:moveTo>
                    <a:pt x="209944" y="174904"/>
                  </a:moveTo>
                  <a:lnTo>
                    <a:pt x="197718" y="174904"/>
                  </a:lnTo>
                  <a:lnTo>
                    <a:pt x="199903" y="178130"/>
                  </a:lnTo>
                  <a:lnTo>
                    <a:pt x="202608" y="180403"/>
                  </a:lnTo>
                  <a:lnTo>
                    <a:pt x="202087" y="184086"/>
                  </a:lnTo>
                  <a:lnTo>
                    <a:pt x="198810" y="186816"/>
                  </a:lnTo>
                  <a:lnTo>
                    <a:pt x="208670" y="186816"/>
                  </a:lnTo>
                  <a:lnTo>
                    <a:pt x="205872" y="181965"/>
                  </a:lnTo>
                  <a:lnTo>
                    <a:pt x="209944" y="174904"/>
                  </a:lnTo>
                  <a:close/>
                </a:path>
                <a:path w="306705" h="323215">
                  <a:moveTo>
                    <a:pt x="294162" y="0"/>
                  </a:moveTo>
                  <a:lnTo>
                    <a:pt x="291444" y="4533"/>
                  </a:lnTo>
                  <a:lnTo>
                    <a:pt x="288955" y="8521"/>
                  </a:lnTo>
                  <a:lnTo>
                    <a:pt x="221705" y="125028"/>
                  </a:lnTo>
                  <a:lnTo>
                    <a:pt x="200284" y="162623"/>
                  </a:lnTo>
                  <a:lnTo>
                    <a:pt x="195229" y="171551"/>
                  </a:lnTo>
                  <a:lnTo>
                    <a:pt x="189628" y="175120"/>
                  </a:lnTo>
                  <a:lnTo>
                    <a:pt x="197532" y="175120"/>
                  </a:lnTo>
                  <a:lnTo>
                    <a:pt x="197718" y="174904"/>
                  </a:lnTo>
                  <a:lnTo>
                    <a:pt x="209944" y="174904"/>
                  </a:lnTo>
                  <a:lnTo>
                    <a:pt x="306710" y="7137"/>
                  </a:lnTo>
                  <a:lnTo>
                    <a:pt x="29416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object 100">
              <a:extLst>
                <a:ext uri="{FF2B5EF4-FFF2-40B4-BE49-F238E27FC236}">
                  <a16:creationId xmlns:a16="http://schemas.microsoft.com/office/drawing/2014/main" id="{0D7CA3B9-F25C-485F-A27C-A500344CA623}"/>
                </a:ext>
              </a:extLst>
            </p:cNvPr>
            <p:cNvSpPr/>
            <p:nvPr/>
          </p:nvSpPr>
          <p:spPr>
            <a:xfrm>
              <a:off x="4104690"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67" y="173888"/>
                  </a:lnTo>
                  <a:lnTo>
                    <a:pt x="103987" y="171602"/>
                  </a:lnTo>
                  <a:lnTo>
                    <a:pt x="104508" y="167855"/>
                  </a:lnTo>
                  <a:lnTo>
                    <a:pt x="107772" y="165100"/>
                  </a:lnTo>
                  <a:lnTo>
                    <a:pt x="111366" y="165214"/>
                  </a:lnTo>
                  <a:lnTo>
                    <a:pt x="114274" y="168516"/>
                  </a:lnTo>
                  <a:lnTo>
                    <a:pt x="114274" y="162179"/>
                  </a:lnTo>
                  <a:lnTo>
                    <a:pt x="113322" y="162179"/>
                  </a:lnTo>
                  <a:lnTo>
                    <a:pt x="19583" y="0"/>
                  </a:lnTo>
                  <a:lnTo>
                    <a:pt x="2692" y="0"/>
                  </a:lnTo>
                  <a:lnTo>
                    <a:pt x="100723" y="169989"/>
                  </a:lnTo>
                  <a:lnTo>
                    <a:pt x="0" y="344690"/>
                  </a:lnTo>
                  <a:lnTo>
                    <a:pt x="12204" y="352158"/>
                  </a:lnTo>
                  <a:lnTo>
                    <a:pt x="14732" y="348018"/>
                  </a:lnTo>
                  <a:lnTo>
                    <a:pt x="17246" y="344068"/>
                  </a:lnTo>
                  <a:lnTo>
                    <a:pt x="62979" y="265074"/>
                  </a:lnTo>
                  <a:lnTo>
                    <a:pt x="84556" y="227545"/>
                  </a:lnTo>
                  <a:lnTo>
                    <a:pt x="105956" y="189915"/>
                  </a:lnTo>
                  <a:lnTo>
                    <a:pt x="110172" y="183857"/>
                  </a:lnTo>
                  <a:lnTo>
                    <a:pt x="115023" y="179870"/>
                  </a:lnTo>
                  <a:lnTo>
                    <a:pt x="120904" y="177698"/>
                  </a:lnTo>
                  <a:lnTo>
                    <a:pt x="127025" y="177190"/>
                  </a:lnTo>
                  <a:lnTo>
                    <a:pt x="128231" y="177088"/>
                  </a:lnTo>
                  <a:lnTo>
                    <a:pt x="213423" y="177431"/>
                  </a:lnTo>
                  <a:lnTo>
                    <a:pt x="315125" y="177355"/>
                  </a:lnTo>
                  <a:lnTo>
                    <a:pt x="315125" y="177088"/>
                  </a:lnTo>
                  <a:lnTo>
                    <a:pt x="315125" y="165100"/>
                  </a:lnTo>
                  <a:lnTo>
                    <a:pt x="315125" y="162179"/>
                  </a:lnTo>
                  <a:close/>
                </a:path>
                <a:path w="363854" h="603250">
                  <a:moveTo>
                    <a:pt x="363550" y="246164"/>
                  </a:moveTo>
                  <a:lnTo>
                    <a:pt x="351193" y="238912"/>
                  </a:lnTo>
                  <a:lnTo>
                    <a:pt x="348576" y="243205"/>
                  </a:lnTo>
                  <a:lnTo>
                    <a:pt x="346049" y="247167"/>
                  </a:lnTo>
                  <a:lnTo>
                    <a:pt x="301320" y="324269"/>
                  </a:lnTo>
                  <a:lnTo>
                    <a:pt x="280301" y="360883"/>
                  </a:lnTo>
                  <a:lnTo>
                    <a:pt x="259626" y="397687"/>
                  </a:lnTo>
                  <a:lnTo>
                    <a:pt x="259384" y="398043"/>
                  </a:lnTo>
                  <a:lnTo>
                    <a:pt x="259384" y="419188"/>
                  </a:lnTo>
                  <a:lnTo>
                    <a:pt x="258851" y="422833"/>
                  </a:lnTo>
                  <a:lnTo>
                    <a:pt x="255663" y="425589"/>
                  </a:lnTo>
                  <a:lnTo>
                    <a:pt x="253860" y="425488"/>
                  </a:lnTo>
                  <a:lnTo>
                    <a:pt x="252133" y="425424"/>
                  </a:lnTo>
                  <a:lnTo>
                    <a:pt x="249326" y="422236"/>
                  </a:lnTo>
                  <a:lnTo>
                    <a:pt x="249262" y="418528"/>
                  </a:lnTo>
                  <a:lnTo>
                    <a:pt x="252120" y="416648"/>
                  </a:lnTo>
                  <a:lnTo>
                    <a:pt x="254431" y="413956"/>
                  </a:lnTo>
                  <a:lnTo>
                    <a:pt x="254584" y="413778"/>
                  </a:lnTo>
                  <a:lnTo>
                    <a:pt x="256730" y="416966"/>
                  </a:lnTo>
                  <a:lnTo>
                    <a:pt x="259384" y="419188"/>
                  </a:lnTo>
                  <a:lnTo>
                    <a:pt x="259384" y="398043"/>
                  </a:lnTo>
                  <a:lnTo>
                    <a:pt x="254088" y="405638"/>
                  </a:lnTo>
                  <a:lnTo>
                    <a:pt x="247738" y="410679"/>
                  </a:lnTo>
                  <a:lnTo>
                    <a:pt x="240093" y="413308"/>
                  </a:lnTo>
                  <a:lnTo>
                    <a:pt x="230682" y="413956"/>
                  </a:lnTo>
                  <a:lnTo>
                    <a:pt x="159715" y="413473"/>
                  </a:lnTo>
                  <a:lnTo>
                    <a:pt x="50596" y="414007"/>
                  </a:lnTo>
                  <a:lnTo>
                    <a:pt x="49390" y="414947"/>
                  </a:lnTo>
                  <a:lnTo>
                    <a:pt x="48183" y="415480"/>
                  </a:lnTo>
                  <a:lnTo>
                    <a:pt x="48183" y="428078"/>
                  </a:lnTo>
                  <a:lnTo>
                    <a:pt x="149707" y="428155"/>
                  </a:lnTo>
                  <a:lnTo>
                    <a:pt x="236804" y="427837"/>
                  </a:lnTo>
                  <a:lnTo>
                    <a:pt x="243001" y="428396"/>
                  </a:lnTo>
                  <a:lnTo>
                    <a:pt x="248843" y="430682"/>
                  </a:lnTo>
                  <a:lnTo>
                    <a:pt x="253568" y="434771"/>
                  </a:lnTo>
                  <a:lnTo>
                    <a:pt x="257683" y="440766"/>
                  </a:lnTo>
                  <a:lnTo>
                    <a:pt x="278028" y="476554"/>
                  </a:lnTo>
                  <a:lnTo>
                    <a:pt x="343509" y="589991"/>
                  </a:lnTo>
                  <a:lnTo>
                    <a:pt x="347332" y="596455"/>
                  </a:lnTo>
                  <a:lnTo>
                    <a:pt x="351231" y="603110"/>
                  </a:lnTo>
                  <a:lnTo>
                    <a:pt x="363334" y="594918"/>
                  </a:lnTo>
                  <a:lnTo>
                    <a:pt x="266915" y="427723"/>
                  </a:lnTo>
                  <a:lnTo>
                    <a:pt x="265684" y="425589"/>
                  </a:lnTo>
                  <a:lnTo>
                    <a:pt x="262864" y="420700"/>
                  </a:lnTo>
                  <a:lnTo>
                    <a:pt x="266865" y="413778"/>
                  </a:lnTo>
                  <a:lnTo>
                    <a:pt x="363550"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object 101">
              <a:extLst>
                <a:ext uri="{FF2B5EF4-FFF2-40B4-BE49-F238E27FC236}">
                  <a16:creationId xmlns:a16="http://schemas.microsoft.com/office/drawing/2014/main" id="{C7E0B640-E3C6-4E5B-A764-BDBE102FF326}"/>
                </a:ext>
              </a:extLst>
            </p:cNvPr>
            <p:cNvSpPr/>
            <p:nvPr/>
          </p:nvSpPr>
          <p:spPr>
            <a:xfrm>
              <a:off x="4539326" y="6284230"/>
              <a:ext cx="316230" cy="364490"/>
            </a:xfrm>
            <a:custGeom>
              <a:avLst/>
              <a:gdLst/>
              <a:ahLst/>
              <a:cxnLst/>
              <a:rect l="l" t="t" r="r" b="b"/>
              <a:pathLst>
                <a:path w="316229" h="364490">
                  <a:moveTo>
                    <a:pt x="12522" y="0"/>
                  </a:moveTo>
                  <a:lnTo>
                    <a:pt x="0" y="7607"/>
                  </a:lnTo>
                  <a:lnTo>
                    <a:pt x="100634" y="182067"/>
                  </a:lnTo>
                  <a:lnTo>
                    <a:pt x="114"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30" y="184213"/>
                  </a:lnTo>
                  <a:lnTo>
                    <a:pt x="104457" y="180530"/>
                  </a:lnTo>
                  <a:lnTo>
                    <a:pt x="107226" y="177418"/>
                  </a:lnTo>
                  <a:lnTo>
                    <a:pt x="110705" y="177114"/>
                  </a:lnTo>
                  <a:lnTo>
                    <a:pt x="315094" y="177114"/>
                  </a:lnTo>
                  <a:lnTo>
                    <a:pt x="314989" y="175272"/>
                  </a:lnTo>
                  <a:lnTo>
                    <a:pt x="117259" y="175272"/>
                  </a:lnTo>
                  <a:lnTo>
                    <a:pt x="111671" y="172338"/>
                  </a:lnTo>
                  <a:lnTo>
                    <a:pt x="106807" y="163728"/>
                  </a:lnTo>
                  <a:lnTo>
                    <a:pt x="86448" y="127965"/>
                  </a:lnTo>
                  <a:lnTo>
                    <a:pt x="20726" y="14109"/>
                  </a:lnTo>
                  <a:lnTo>
                    <a:pt x="16700" y="7213"/>
                  </a:lnTo>
                  <a:lnTo>
                    <a:pt x="12522" y="0"/>
                  </a:lnTo>
                  <a:close/>
                </a:path>
                <a:path w="316229" h="364490">
                  <a:moveTo>
                    <a:pt x="312096" y="189077"/>
                  </a:moveTo>
                  <a:lnTo>
                    <a:pt x="129590" y="189077"/>
                  </a:lnTo>
                  <a:lnTo>
                    <a:pt x="219013" y="189501"/>
                  </a:lnTo>
                  <a:lnTo>
                    <a:pt x="310692" y="189382"/>
                  </a:lnTo>
                  <a:lnTo>
                    <a:pt x="312096" y="189077"/>
                  </a:lnTo>
                  <a:close/>
                </a:path>
                <a:path w="316229" h="364490">
                  <a:moveTo>
                    <a:pt x="315094" y="177114"/>
                  </a:moveTo>
                  <a:lnTo>
                    <a:pt x="110705" y="177114"/>
                  </a:lnTo>
                  <a:lnTo>
                    <a:pt x="113944" y="179946"/>
                  </a:lnTo>
                  <a:lnTo>
                    <a:pt x="114439" y="183591"/>
                  </a:lnTo>
                  <a:lnTo>
                    <a:pt x="111823" y="185800"/>
                  </a:lnTo>
                  <a:lnTo>
                    <a:pt x="109728" y="188937"/>
                  </a:lnTo>
                  <a:lnTo>
                    <a:pt x="312739" y="188937"/>
                  </a:lnTo>
                  <a:lnTo>
                    <a:pt x="312915" y="188899"/>
                  </a:lnTo>
                  <a:lnTo>
                    <a:pt x="315747" y="188569"/>
                  </a:lnTo>
                  <a:lnTo>
                    <a:pt x="315094" y="177114"/>
                  </a:lnTo>
                  <a:close/>
                </a:path>
                <a:path w="316229" h="364490">
                  <a:moveTo>
                    <a:pt x="212105" y="174936"/>
                  </a:moveTo>
                  <a:lnTo>
                    <a:pt x="117259" y="175272"/>
                  </a:lnTo>
                  <a:lnTo>
                    <a:pt x="314989" y="175272"/>
                  </a:lnTo>
                  <a:lnTo>
                    <a:pt x="314972" y="174980"/>
                  </a:lnTo>
                  <a:lnTo>
                    <a:pt x="212105"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object 102">
              <a:extLst>
                <a:ext uri="{FF2B5EF4-FFF2-40B4-BE49-F238E27FC236}">
                  <a16:creationId xmlns:a16="http://schemas.microsoft.com/office/drawing/2014/main" id="{9288FB12-9D22-4D23-A312-A8EAEE5EB103}"/>
                </a:ext>
              </a:extLst>
            </p:cNvPr>
            <p:cNvSpPr/>
            <p:nvPr/>
          </p:nvSpPr>
          <p:spPr>
            <a:xfrm>
              <a:off x="5022392" y="6284634"/>
              <a:ext cx="315595" cy="364490"/>
            </a:xfrm>
            <a:custGeom>
              <a:avLst/>
              <a:gdLst/>
              <a:ahLst/>
              <a:cxnLst/>
              <a:rect l="l" t="t" r="r" b="b"/>
              <a:pathLst>
                <a:path w="315595" h="364490">
                  <a:moveTo>
                    <a:pt x="218562" y="188645"/>
                  </a:moveTo>
                  <a:lnTo>
                    <a:pt x="198056" y="188645"/>
                  </a:lnTo>
                  <a:lnTo>
                    <a:pt x="203784" y="191922"/>
                  </a:lnTo>
                  <a:lnTo>
                    <a:pt x="208851" y="200875"/>
                  </a:lnTo>
                  <a:lnTo>
                    <a:pt x="230281" y="238493"/>
                  </a:lnTo>
                  <a:lnTo>
                    <a:pt x="297713" y="355345"/>
                  </a:lnTo>
                  <a:lnTo>
                    <a:pt x="300418" y="359613"/>
                  </a:lnTo>
                  <a:lnTo>
                    <a:pt x="303047" y="363943"/>
                  </a:lnTo>
                  <a:lnTo>
                    <a:pt x="315125" y="356082"/>
                  </a:lnTo>
                  <a:lnTo>
                    <a:pt x="218562" y="188645"/>
                  </a:lnTo>
                  <a:close/>
                </a:path>
                <a:path w="315595" h="364490">
                  <a:moveTo>
                    <a:pt x="102400" y="174515"/>
                  </a:moveTo>
                  <a:lnTo>
                    <a:pt x="17233" y="174574"/>
                  </a:lnTo>
                  <a:lnTo>
                    <a:pt x="0" y="174574"/>
                  </a:lnTo>
                  <a:lnTo>
                    <a:pt x="0" y="189039"/>
                  </a:lnTo>
                  <a:lnTo>
                    <a:pt x="101831" y="189077"/>
                  </a:lnTo>
                  <a:lnTo>
                    <a:pt x="218562" y="188645"/>
                  </a:lnTo>
                  <a:lnTo>
                    <a:pt x="217346" y="186537"/>
                  </a:lnTo>
                  <a:lnTo>
                    <a:pt x="207302" y="186537"/>
                  </a:lnTo>
                  <a:lnTo>
                    <a:pt x="203796" y="186359"/>
                  </a:lnTo>
                  <a:lnTo>
                    <a:pt x="200977" y="183146"/>
                  </a:lnTo>
                  <a:lnTo>
                    <a:pt x="200939" y="179451"/>
                  </a:lnTo>
                  <a:lnTo>
                    <a:pt x="203822" y="177584"/>
                  </a:lnTo>
                  <a:lnTo>
                    <a:pt x="206109" y="174929"/>
                  </a:lnTo>
                  <a:lnTo>
                    <a:pt x="197904" y="174929"/>
                  </a:lnTo>
                  <a:lnTo>
                    <a:pt x="102400" y="174515"/>
                  </a:lnTo>
                  <a:close/>
                </a:path>
                <a:path w="315595" h="364490">
                  <a:moveTo>
                    <a:pt x="218540" y="174739"/>
                  </a:moveTo>
                  <a:lnTo>
                    <a:pt x="206273" y="174739"/>
                  </a:lnTo>
                  <a:lnTo>
                    <a:pt x="208406" y="177927"/>
                  </a:lnTo>
                  <a:lnTo>
                    <a:pt x="211048" y="180162"/>
                  </a:lnTo>
                  <a:lnTo>
                    <a:pt x="210515" y="183807"/>
                  </a:lnTo>
                  <a:lnTo>
                    <a:pt x="207302" y="186537"/>
                  </a:lnTo>
                  <a:lnTo>
                    <a:pt x="217346" y="186537"/>
                  </a:lnTo>
                  <a:lnTo>
                    <a:pt x="214541" y="181673"/>
                  </a:lnTo>
                  <a:lnTo>
                    <a:pt x="218540" y="174739"/>
                  </a:lnTo>
                  <a:close/>
                </a:path>
                <a:path w="315595" h="364490">
                  <a:moveTo>
                    <a:pt x="302729" y="0"/>
                  </a:moveTo>
                  <a:lnTo>
                    <a:pt x="300227" y="4127"/>
                  </a:lnTo>
                  <a:lnTo>
                    <a:pt x="297980" y="7708"/>
                  </a:lnTo>
                  <a:lnTo>
                    <a:pt x="230392" y="124734"/>
                  </a:lnTo>
                  <a:lnTo>
                    <a:pt x="203695" y="171589"/>
                  </a:lnTo>
                  <a:lnTo>
                    <a:pt x="197904" y="174929"/>
                  </a:lnTo>
                  <a:lnTo>
                    <a:pt x="206109" y="174929"/>
                  </a:lnTo>
                  <a:lnTo>
                    <a:pt x="206273" y="174739"/>
                  </a:lnTo>
                  <a:lnTo>
                    <a:pt x="218540" y="174739"/>
                  </a:lnTo>
                  <a:lnTo>
                    <a:pt x="315188" y="7175"/>
                  </a:lnTo>
                  <a:lnTo>
                    <a:pt x="3027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object 103">
              <a:extLst>
                <a:ext uri="{FF2B5EF4-FFF2-40B4-BE49-F238E27FC236}">
                  <a16:creationId xmlns:a16="http://schemas.microsoft.com/office/drawing/2014/main" id="{43622A1F-70F9-454A-B789-9D61922A4F57}"/>
                </a:ext>
              </a:extLst>
            </p:cNvPr>
            <p:cNvSpPr/>
            <p:nvPr/>
          </p:nvSpPr>
          <p:spPr>
            <a:xfrm>
              <a:off x="5891923" y="6284362"/>
              <a:ext cx="315595" cy="364490"/>
            </a:xfrm>
            <a:custGeom>
              <a:avLst/>
              <a:gdLst/>
              <a:ahLst/>
              <a:cxnLst/>
              <a:rect l="l" t="t" r="r" b="b"/>
              <a:pathLst>
                <a:path w="315595" h="364490">
                  <a:moveTo>
                    <a:pt x="218456" y="189014"/>
                  </a:moveTo>
                  <a:lnTo>
                    <a:pt x="186613" y="189014"/>
                  </a:lnTo>
                  <a:lnTo>
                    <a:pt x="193893" y="189549"/>
                  </a:lnTo>
                  <a:lnTo>
                    <a:pt x="199834" y="191562"/>
                  </a:lnTo>
                  <a:lnTo>
                    <a:pt x="204766" y="195434"/>
                  </a:lnTo>
                  <a:lnTo>
                    <a:pt x="209016" y="201548"/>
                  </a:lnTo>
                  <a:lnTo>
                    <a:pt x="221425" y="223865"/>
                  </a:lnTo>
                  <a:lnTo>
                    <a:pt x="234129" y="246025"/>
                  </a:lnTo>
                  <a:lnTo>
                    <a:pt x="302640" y="364299"/>
                  </a:lnTo>
                  <a:lnTo>
                    <a:pt x="314883" y="356196"/>
                  </a:lnTo>
                  <a:lnTo>
                    <a:pt x="218456" y="189014"/>
                  </a:lnTo>
                  <a:close/>
                </a:path>
                <a:path w="315595" h="364490">
                  <a:moveTo>
                    <a:pt x="101766" y="174769"/>
                  </a:moveTo>
                  <a:lnTo>
                    <a:pt x="16598" y="174853"/>
                  </a:lnTo>
                  <a:lnTo>
                    <a:pt x="0" y="174853"/>
                  </a:lnTo>
                  <a:lnTo>
                    <a:pt x="0" y="189318"/>
                  </a:lnTo>
                  <a:lnTo>
                    <a:pt x="101439" y="189361"/>
                  </a:lnTo>
                  <a:lnTo>
                    <a:pt x="218456" y="189014"/>
                  </a:lnTo>
                  <a:lnTo>
                    <a:pt x="217174" y="186791"/>
                  </a:lnTo>
                  <a:lnTo>
                    <a:pt x="207873" y="186791"/>
                  </a:lnTo>
                  <a:lnTo>
                    <a:pt x="204127" y="186677"/>
                  </a:lnTo>
                  <a:lnTo>
                    <a:pt x="202323" y="183857"/>
                  </a:lnTo>
                  <a:lnTo>
                    <a:pt x="200456" y="182244"/>
                  </a:lnTo>
                  <a:lnTo>
                    <a:pt x="202095" y="180390"/>
                  </a:lnTo>
                  <a:lnTo>
                    <a:pt x="203555" y="177304"/>
                  </a:lnTo>
                  <a:lnTo>
                    <a:pt x="207251" y="176783"/>
                  </a:lnTo>
                  <a:lnTo>
                    <a:pt x="217350" y="176783"/>
                  </a:lnTo>
                  <a:lnTo>
                    <a:pt x="218303" y="175132"/>
                  </a:lnTo>
                  <a:lnTo>
                    <a:pt x="186943" y="175132"/>
                  </a:lnTo>
                  <a:lnTo>
                    <a:pt x="101766" y="174769"/>
                  </a:lnTo>
                  <a:close/>
                </a:path>
                <a:path w="315595" h="364490">
                  <a:moveTo>
                    <a:pt x="217350" y="176783"/>
                  </a:moveTo>
                  <a:lnTo>
                    <a:pt x="207251" y="176783"/>
                  </a:lnTo>
                  <a:lnTo>
                    <a:pt x="209473" y="179400"/>
                  </a:lnTo>
                  <a:lnTo>
                    <a:pt x="212750" y="181559"/>
                  </a:lnTo>
                  <a:lnTo>
                    <a:pt x="209791" y="183984"/>
                  </a:lnTo>
                  <a:lnTo>
                    <a:pt x="207873" y="186791"/>
                  </a:lnTo>
                  <a:lnTo>
                    <a:pt x="217174" y="186791"/>
                  </a:lnTo>
                  <a:lnTo>
                    <a:pt x="214375" y="181940"/>
                  </a:lnTo>
                  <a:lnTo>
                    <a:pt x="217350" y="176783"/>
                  </a:lnTo>
                  <a:close/>
                </a:path>
                <a:path w="315595" h="364490">
                  <a:moveTo>
                    <a:pt x="302653" y="0"/>
                  </a:moveTo>
                  <a:lnTo>
                    <a:pt x="300050" y="4343"/>
                  </a:lnTo>
                  <a:lnTo>
                    <a:pt x="298041" y="7569"/>
                  </a:lnTo>
                  <a:lnTo>
                    <a:pt x="230693" y="124170"/>
                  </a:lnTo>
                  <a:lnTo>
                    <a:pt x="209105" y="162090"/>
                  </a:lnTo>
                  <a:lnTo>
                    <a:pt x="186943" y="175132"/>
                  </a:lnTo>
                  <a:lnTo>
                    <a:pt x="218303" y="175132"/>
                  </a:lnTo>
                  <a:lnTo>
                    <a:pt x="314972" y="7569"/>
                  </a:lnTo>
                  <a:lnTo>
                    <a:pt x="302653"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object 104">
              <a:extLst>
                <a:ext uri="{FF2B5EF4-FFF2-40B4-BE49-F238E27FC236}">
                  <a16:creationId xmlns:a16="http://schemas.microsoft.com/office/drawing/2014/main" id="{E0A2ACC3-6C0A-4E4A-934F-DB6FF190A799}"/>
                </a:ext>
              </a:extLst>
            </p:cNvPr>
            <p:cNvSpPr/>
            <p:nvPr/>
          </p:nvSpPr>
          <p:spPr>
            <a:xfrm>
              <a:off x="3283496" y="6284508"/>
              <a:ext cx="315595" cy="364490"/>
            </a:xfrm>
            <a:custGeom>
              <a:avLst/>
              <a:gdLst/>
              <a:ahLst/>
              <a:cxnLst/>
              <a:rect l="l" t="t" r="r" b="b"/>
              <a:pathLst>
                <a:path w="315595" h="364490">
                  <a:moveTo>
                    <a:pt x="218744" y="188810"/>
                  </a:moveTo>
                  <a:lnTo>
                    <a:pt x="187413" y="188810"/>
                  </a:lnTo>
                  <a:lnTo>
                    <a:pt x="194826" y="189477"/>
                  </a:lnTo>
                  <a:lnTo>
                    <a:pt x="200658" y="191769"/>
                  </a:lnTo>
                  <a:lnTo>
                    <a:pt x="205392" y="195843"/>
                  </a:lnTo>
                  <a:lnTo>
                    <a:pt x="209511" y="201853"/>
                  </a:lnTo>
                  <a:lnTo>
                    <a:pt x="230028" y="237937"/>
                  </a:lnTo>
                  <a:lnTo>
                    <a:pt x="250718" y="273924"/>
                  </a:lnTo>
                  <a:lnTo>
                    <a:pt x="292277" y="345795"/>
                  </a:lnTo>
                  <a:lnTo>
                    <a:pt x="295783" y="351904"/>
                  </a:lnTo>
                  <a:lnTo>
                    <a:pt x="299427" y="357924"/>
                  </a:lnTo>
                  <a:lnTo>
                    <a:pt x="303110" y="364159"/>
                  </a:lnTo>
                  <a:lnTo>
                    <a:pt x="315175" y="356006"/>
                  </a:lnTo>
                  <a:lnTo>
                    <a:pt x="218744" y="188810"/>
                  </a:lnTo>
                  <a:close/>
                </a:path>
                <a:path w="315595" h="364490">
                  <a:moveTo>
                    <a:pt x="127849" y="174550"/>
                  </a:moveTo>
                  <a:lnTo>
                    <a:pt x="3644" y="175056"/>
                  </a:lnTo>
                  <a:lnTo>
                    <a:pt x="2438" y="175056"/>
                  </a:lnTo>
                  <a:lnTo>
                    <a:pt x="1219" y="176034"/>
                  </a:lnTo>
                  <a:lnTo>
                    <a:pt x="0" y="176555"/>
                  </a:lnTo>
                  <a:lnTo>
                    <a:pt x="0" y="189166"/>
                  </a:lnTo>
                  <a:lnTo>
                    <a:pt x="101531" y="189231"/>
                  </a:lnTo>
                  <a:lnTo>
                    <a:pt x="218744" y="188810"/>
                  </a:lnTo>
                  <a:lnTo>
                    <a:pt x="217623" y="186867"/>
                  </a:lnTo>
                  <a:lnTo>
                    <a:pt x="207556" y="186867"/>
                  </a:lnTo>
                  <a:lnTo>
                    <a:pt x="203873" y="186334"/>
                  </a:lnTo>
                  <a:lnTo>
                    <a:pt x="202412" y="183273"/>
                  </a:lnTo>
                  <a:lnTo>
                    <a:pt x="200787" y="181432"/>
                  </a:lnTo>
                  <a:lnTo>
                    <a:pt x="202641" y="179793"/>
                  </a:lnTo>
                  <a:lnTo>
                    <a:pt x="204495" y="176923"/>
                  </a:lnTo>
                  <a:lnTo>
                    <a:pt x="206375" y="176910"/>
                  </a:lnTo>
                  <a:lnTo>
                    <a:pt x="208241" y="176872"/>
                  </a:lnTo>
                  <a:lnTo>
                    <a:pt x="217528" y="176872"/>
                  </a:lnTo>
                  <a:lnTo>
                    <a:pt x="218612" y="174993"/>
                  </a:lnTo>
                  <a:lnTo>
                    <a:pt x="183908" y="174993"/>
                  </a:lnTo>
                  <a:lnTo>
                    <a:pt x="155881" y="174614"/>
                  </a:lnTo>
                  <a:lnTo>
                    <a:pt x="127849" y="174550"/>
                  </a:lnTo>
                  <a:close/>
                </a:path>
                <a:path w="315595" h="364490">
                  <a:moveTo>
                    <a:pt x="217528" y="176872"/>
                  </a:moveTo>
                  <a:lnTo>
                    <a:pt x="208241" y="176872"/>
                  </a:lnTo>
                  <a:lnTo>
                    <a:pt x="210108" y="179730"/>
                  </a:lnTo>
                  <a:lnTo>
                    <a:pt x="213029" y="182206"/>
                  </a:lnTo>
                  <a:lnTo>
                    <a:pt x="209804" y="184302"/>
                  </a:lnTo>
                  <a:lnTo>
                    <a:pt x="207556" y="186867"/>
                  </a:lnTo>
                  <a:lnTo>
                    <a:pt x="217623" y="186867"/>
                  </a:lnTo>
                  <a:lnTo>
                    <a:pt x="214693" y="181787"/>
                  </a:lnTo>
                  <a:lnTo>
                    <a:pt x="217528" y="176872"/>
                  </a:lnTo>
                  <a:close/>
                </a:path>
                <a:path w="315595" h="364490">
                  <a:moveTo>
                    <a:pt x="303021" y="0"/>
                  </a:moveTo>
                  <a:lnTo>
                    <a:pt x="300393" y="4305"/>
                  </a:lnTo>
                  <a:lnTo>
                    <a:pt x="297865" y="8267"/>
                  </a:lnTo>
                  <a:lnTo>
                    <a:pt x="252823" y="85993"/>
                  </a:lnTo>
                  <a:lnTo>
                    <a:pt x="231612" y="122906"/>
                  </a:lnTo>
                  <a:lnTo>
                    <a:pt x="210680" y="159981"/>
                  </a:lnTo>
                  <a:lnTo>
                    <a:pt x="205554" y="167279"/>
                  </a:lnTo>
                  <a:lnTo>
                    <a:pt x="199656" y="171959"/>
                  </a:lnTo>
                  <a:lnTo>
                    <a:pt x="192578" y="174403"/>
                  </a:lnTo>
                  <a:lnTo>
                    <a:pt x="183908" y="174993"/>
                  </a:lnTo>
                  <a:lnTo>
                    <a:pt x="218612" y="174993"/>
                  </a:lnTo>
                  <a:lnTo>
                    <a:pt x="315366" y="7251"/>
                  </a:lnTo>
                  <a:lnTo>
                    <a:pt x="30302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object 105">
              <a:extLst>
                <a:ext uri="{FF2B5EF4-FFF2-40B4-BE49-F238E27FC236}">
                  <a16:creationId xmlns:a16="http://schemas.microsoft.com/office/drawing/2014/main" id="{C578B0C3-1A40-4A4B-AD99-5ADDD54E636C}"/>
                </a:ext>
              </a:extLst>
            </p:cNvPr>
            <p:cNvSpPr/>
            <p:nvPr/>
          </p:nvSpPr>
          <p:spPr>
            <a:xfrm>
              <a:off x="3670042"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76" y="274521"/>
                  </a:lnTo>
                  <a:lnTo>
                    <a:pt x="84879" y="238837"/>
                  </a:lnTo>
                  <a:lnTo>
                    <a:pt x="105168" y="203034"/>
                  </a:lnTo>
                  <a:lnTo>
                    <a:pt x="109778" y="196421"/>
                  </a:lnTo>
                  <a:lnTo>
                    <a:pt x="115098" y="192084"/>
                  </a:lnTo>
                  <a:lnTo>
                    <a:pt x="121568" y="189733"/>
                  </a:lnTo>
                  <a:lnTo>
                    <a:pt x="129628" y="189077"/>
                  </a:lnTo>
                  <a:lnTo>
                    <a:pt x="312085" y="189077"/>
                  </a:lnTo>
                  <a:lnTo>
                    <a:pt x="312940" y="188887"/>
                  </a:lnTo>
                  <a:lnTo>
                    <a:pt x="315696" y="188544"/>
                  </a:lnTo>
                  <a:lnTo>
                    <a:pt x="315592" y="186918"/>
                  </a:lnTo>
                  <a:lnTo>
                    <a:pt x="111391" y="186918"/>
                  </a:lnTo>
                  <a:lnTo>
                    <a:pt x="107657" y="186816"/>
                  </a:lnTo>
                  <a:lnTo>
                    <a:pt x="105816" y="184010"/>
                  </a:lnTo>
                  <a:lnTo>
                    <a:pt x="103962" y="182397"/>
                  </a:lnTo>
                  <a:lnTo>
                    <a:pt x="105600" y="180555"/>
                  </a:lnTo>
                  <a:lnTo>
                    <a:pt x="107073" y="177520"/>
                  </a:lnTo>
                  <a:lnTo>
                    <a:pt x="110743"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60" y="189501"/>
                  </a:lnTo>
                  <a:lnTo>
                    <a:pt x="310718" y="189382"/>
                  </a:lnTo>
                  <a:lnTo>
                    <a:pt x="312085" y="189077"/>
                  </a:lnTo>
                  <a:close/>
                </a:path>
                <a:path w="316229" h="364490">
                  <a:moveTo>
                    <a:pt x="314939" y="176923"/>
                  </a:moveTo>
                  <a:lnTo>
                    <a:pt x="110743" y="176923"/>
                  </a:lnTo>
                  <a:lnTo>
                    <a:pt x="113004" y="179539"/>
                  </a:lnTo>
                  <a:lnTo>
                    <a:pt x="116230" y="181673"/>
                  </a:lnTo>
                  <a:lnTo>
                    <a:pt x="113296" y="184124"/>
                  </a:lnTo>
                  <a:lnTo>
                    <a:pt x="111391" y="186918"/>
                  </a:lnTo>
                  <a:lnTo>
                    <a:pt x="315592"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object 106">
              <a:extLst>
                <a:ext uri="{FF2B5EF4-FFF2-40B4-BE49-F238E27FC236}">
                  <a16:creationId xmlns:a16="http://schemas.microsoft.com/office/drawing/2014/main" id="{92333F01-B564-4DF6-BA88-872402EE43D5}"/>
                </a:ext>
              </a:extLst>
            </p:cNvPr>
            <p:cNvSpPr/>
            <p:nvPr/>
          </p:nvSpPr>
          <p:spPr>
            <a:xfrm>
              <a:off x="5408754" y="6284471"/>
              <a:ext cx="315595" cy="364490"/>
            </a:xfrm>
            <a:custGeom>
              <a:avLst/>
              <a:gdLst/>
              <a:ahLst/>
              <a:cxnLst/>
              <a:rect l="l" t="t" r="r" b="b"/>
              <a:pathLst>
                <a:path w="315595" h="364490">
                  <a:moveTo>
                    <a:pt x="11988" y="0"/>
                  </a:moveTo>
                  <a:lnTo>
                    <a:pt x="0" y="7492"/>
                  </a:lnTo>
                  <a:lnTo>
                    <a:pt x="100596" y="181825"/>
                  </a:lnTo>
                  <a:lnTo>
                    <a:pt x="76" y="356146"/>
                  </a:lnTo>
                  <a:lnTo>
                    <a:pt x="12077" y="364147"/>
                  </a:lnTo>
                  <a:lnTo>
                    <a:pt x="14516" y="360108"/>
                  </a:lnTo>
                  <a:lnTo>
                    <a:pt x="16535" y="356933"/>
                  </a:lnTo>
                  <a:lnTo>
                    <a:pt x="18402" y="353669"/>
                  </a:lnTo>
                  <a:lnTo>
                    <a:pt x="85499" y="237547"/>
                  </a:lnTo>
                  <a:lnTo>
                    <a:pt x="111760" y="191706"/>
                  </a:lnTo>
                  <a:lnTo>
                    <a:pt x="116281" y="188760"/>
                  </a:lnTo>
                  <a:lnTo>
                    <a:pt x="312280" y="188760"/>
                  </a:lnTo>
                  <a:lnTo>
                    <a:pt x="312442" y="188709"/>
                  </a:lnTo>
                  <a:lnTo>
                    <a:pt x="109689" y="188709"/>
                  </a:lnTo>
                  <a:lnTo>
                    <a:pt x="107187" y="185864"/>
                  </a:lnTo>
                  <a:lnTo>
                    <a:pt x="104279" y="183984"/>
                  </a:lnTo>
                  <a:lnTo>
                    <a:pt x="104406" y="180289"/>
                  </a:lnTo>
                  <a:lnTo>
                    <a:pt x="107149" y="177190"/>
                  </a:lnTo>
                  <a:lnTo>
                    <a:pt x="110655" y="176860"/>
                  </a:lnTo>
                  <a:lnTo>
                    <a:pt x="315226" y="176860"/>
                  </a:lnTo>
                  <a:lnTo>
                    <a:pt x="315226" y="175094"/>
                  </a:lnTo>
                  <a:lnTo>
                    <a:pt x="117360" y="175094"/>
                  </a:lnTo>
                  <a:lnTo>
                    <a:pt x="111531" y="171957"/>
                  </a:lnTo>
                  <a:lnTo>
                    <a:pt x="106438" y="162953"/>
                  </a:lnTo>
                  <a:lnTo>
                    <a:pt x="84642" y="124737"/>
                  </a:lnTo>
                  <a:lnTo>
                    <a:pt x="16573" y="6870"/>
                  </a:lnTo>
                  <a:lnTo>
                    <a:pt x="14211" y="3467"/>
                  </a:lnTo>
                  <a:lnTo>
                    <a:pt x="11988" y="0"/>
                  </a:lnTo>
                  <a:close/>
                </a:path>
                <a:path w="315595" h="364490">
                  <a:moveTo>
                    <a:pt x="312280" y="188760"/>
                  </a:moveTo>
                  <a:lnTo>
                    <a:pt x="116281" y="188760"/>
                  </a:lnTo>
                  <a:lnTo>
                    <a:pt x="139361" y="189221"/>
                  </a:lnTo>
                  <a:lnTo>
                    <a:pt x="154268" y="189253"/>
                  </a:lnTo>
                  <a:lnTo>
                    <a:pt x="311188" y="189102"/>
                  </a:lnTo>
                  <a:lnTo>
                    <a:pt x="312280" y="188760"/>
                  </a:lnTo>
                  <a:close/>
                </a:path>
                <a:path w="315595" h="364490">
                  <a:moveTo>
                    <a:pt x="315226" y="176860"/>
                  </a:moveTo>
                  <a:lnTo>
                    <a:pt x="110655" y="176860"/>
                  </a:lnTo>
                  <a:lnTo>
                    <a:pt x="113855" y="179679"/>
                  </a:lnTo>
                  <a:lnTo>
                    <a:pt x="114401" y="183324"/>
                  </a:lnTo>
                  <a:lnTo>
                    <a:pt x="111785" y="185547"/>
                  </a:lnTo>
                  <a:lnTo>
                    <a:pt x="109689" y="188709"/>
                  </a:lnTo>
                  <a:lnTo>
                    <a:pt x="312442" y="188709"/>
                  </a:lnTo>
                  <a:lnTo>
                    <a:pt x="313372" y="188417"/>
                  </a:lnTo>
                  <a:lnTo>
                    <a:pt x="315226" y="188099"/>
                  </a:lnTo>
                  <a:lnTo>
                    <a:pt x="315226" y="176860"/>
                  </a:lnTo>
                  <a:close/>
                </a:path>
                <a:path w="315595" h="364490">
                  <a:moveTo>
                    <a:pt x="213558" y="174683"/>
                  </a:moveTo>
                  <a:lnTo>
                    <a:pt x="117360" y="175094"/>
                  </a:lnTo>
                  <a:lnTo>
                    <a:pt x="315226" y="175094"/>
                  </a:lnTo>
                  <a:lnTo>
                    <a:pt x="315226" y="174751"/>
                  </a:lnTo>
                  <a:lnTo>
                    <a:pt x="213558" y="1746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9"/>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Agenda</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0" y="1203325"/>
            <a:ext cx="9912095" cy="4518025"/>
          </a:xfrm>
          <a:prstGeom prst="rect">
            <a:avLst/>
          </a:prstGeom>
        </p:spPr>
        <p:txBody>
          <a:bodyPr/>
          <a:lstStyle>
            <a:lvl1pPr marL="457200" indent="-457200">
              <a:buFont typeface="Wingdings" panose="05000000000000000000" pitchFamily="2" charset="2"/>
              <a:buChar char="§"/>
              <a:defRPr sz="2800" b="0" i="0">
                <a:solidFill>
                  <a:schemeClr val="tx1"/>
                </a:solidFill>
                <a:latin typeface="Arial" panose="020B0604020202020204" pitchFamily="34" charset="0"/>
                <a:ea typeface="Roboto" panose="02000000000000000000" pitchFamily="2" charset="0"/>
                <a:cs typeface="Arial" panose="020B0604020202020204" pitchFamily="34" charset="0"/>
              </a:defRPr>
            </a:lvl1pPr>
            <a:lvl2pPr marL="0" indent="0">
              <a:spcBef>
                <a:spcPts val="1100"/>
              </a:spcBef>
              <a:spcAft>
                <a:spcPts val="1800"/>
              </a:spcAft>
              <a:buNone/>
              <a:defRPr sz="2000" b="0" i="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first level text</a:t>
            </a:r>
          </a:p>
          <a:p>
            <a:pPr lvl="0"/>
            <a:endParaRPr lang="en-US" dirty="0"/>
          </a:p>
        </p:txBody>
      </p:sp>
      <p:sp>
        <p:nvSpPr>
          <p:cNvPr id="4" name="Rectangle 3">
            <a:extLst>
              <a:ext uri="{FF2B5EF4-FFF2-40B4-BE49-F238E27FC236}">
                <a16:creationId xmlns:a16="http://schemas.microsoft.com/office/drawing/2014/main" id="{5CCF7040-FED3-8CAD-68AE-3E4B4C8D62F4}"/>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AI-generated content may be incorrect.">
            <a:extLst>
              <a:ext uri="{FF2B5EF4-FFF2-40B4-BE49-F238E27FC236}">
                <a16:creationId xmlns:a16="http://schemas.microsoft.com/office/drawing/2014/main" id="{617BB23E-8FD1-C8FA-5FC8-4FEC6CFB4B1B}"/>
              </a:ext>
            </a:extLst>
          </p:cNvPr>
          <p:cNvPicPr>
            <a:picLocks noChangeAspect="1"/>
          </p:cNvPicPr>
          <p:nvPr userDrawn="1"/>
        </p:nvPicPr>
        <p:blipFill>
          <a:blip r:embed="rId10"/>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3597835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BD5EC082-889F-3C46-B3EF-520E0082518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2883159" y="1122363"/>
            <a:ext cx="8483779" cy="2387600"/>
          </a:xfrm>
          <a:prstGeom prst="rect">
            <a:avLst/>
          </a:prstGeom>
        </p:spPr>
        <p:txBody>
          <a:bodyPr anchor="b"/>
          <a:lstStyle>
            <a:lvl1pPr algn="l">
              <a:defRPr sz="4800" b="1" i="0">
                <a:solidFill>
                  <a:schemeClr val="accent1"/>
                </a:solidFill>
                <a:latin typeface="Arial Black" panose="020B0A04020102020204" pitchFamily="34" charset="0"/>
                <a:ea typeface="Roboto Black" panose="02000000000000000000" pitchFamily="2" charset="0"/>
              </a:defRPr>
            </a:lvl1pPr>
          </a:lstStyle>
          <a:p>
            <a:r>
              <a:rPr lang="en-US" dirty="0"/>
              <a:t>Click to add lesson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83159" y="3602038"/>
            <a:ext cx="8483779" cy="1655762"/>
          </a:xfrm>
          <a:prstGeom prst="rect">
            <a:avLst/>
          </a:prstGeom>
        </p:spPr>
        <p:txBody>
          <a:bodyPr/>
          <a:lstStyle>
            <a:lvl1pPr marL="0" indent="0" algn="l">
              <a:buNone/>
              <a:defRPr sz="3600" b="1" i="1">
                <a:solidFill>
                  <a:schemeClr val="accent1"/>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custDataLst>
      <p:tags r:id="rId1"/>
    </p:custDataLst>
    <p:extLst>
      <p:ext uri="{BB962C8B-B14F-4D97-AF65-F5344CB8AC3E}">
        <p14:creationId xmlns:p14="http://schemas.microsoft.com/office/powerpoint/2010/main" val="3037694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Section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2752832"/>
            <a:ext cx="9912096" cy="757130"/>
          </a:xfrm>
          <a:prstGeom prst="rect">
            <a:avLst/>
          </a:prstGeom>
          <a:effectLst>
            <a:outerShdw dist="114300" dir="10800000" algn="r" rotWithShape="0">
              <a:srgbClr val="FAB615"/>
            </a:outerShdw>
          </a:effectLst>
        </p:spPr>
        <p:txBody>
          <a:bodyPr anchor="b">
            <a:spAutoFit/>
          </a:bodyPr>
          <a:lstStyle>
            <a:lvl1pPr algn="l">
              <a:defRPr sz="4800" b="1" i="0">
                <a:solidFill>
                  <a:schemeClr val="accent1"/>
                </a:solidFill>
                <a:latin typeface="Arial Black" panose="020B0A04020102020204" pitchFamily="34" charset="0"/>
                <a:ea typeface="Roboto Black" panose="02000000000000000000" pitchFamily="2" charset="0"/>
                <a:cs typeface="Arial" panose="020B0604020202020204" pitchFamily="34" charset="0"/>
              </a:defRPr>
            </a:lvl1pPr>
          </a:lstStyle>
          <a:p>
            <a:r>
              <a:rPr lang="en-US" dirty="0"/>
              <a:t>Click to add subtopic title</a:t>
            </a:r>
          </a:p>
        </p:txBody>
      </p:sp>
      <p:sp useBgFill="1">
        <p:nvSpPr>
          <p:cNvPr id="3" name="Subtitle 2">
            <a:extLst>
              <a:ext uri="{FF2B5EF4-FFF2-40B4-BE49-F238E27FC236}">
                <a16:creationId xmlns:a16="http://schemas.microsoft.com/office/drawing/2014/main" id="{B1BA674E-9D86-234F-991A-49EFEAFC8043}"/>
              </a:ext>
            </a:extLst>
          </p:cNvPr>
          <p:cNvSpPr>
            <a:spLocks noGrp="1"/>
          </p:cNvSpPr>
          <p:nvPr>
            <p:ph type="subTitle" idx="1"/>
          </p:nvPr>
        </p:nvSpPr>
        <p:spPr>
          <a:xfrm>
            <a:off x="1371600" y="3509962"/>
            <a:ext cx="9912096" cy="507831"/>
          </a:xfrm>
          <a:prstGeom prst="rect">
            <a:avLst/>
          </a:prstGeom>
          <a:effectLst>
            <a:outerShdw dist="114300" dir="10800000" algn="r" rotWithShape="0">
              <a:srgbClr val="FAB615"/>
            </a:outerShdw>
          </a:effectLst>
        </p:spPr>
        <p:txBody>
          <a:bodyPr>
            <a:spAutoFit/>
          </a:bodyPr>
          <a:lstStyle>
            <a:lvl1pPr marL="0" indent="0" algn="l">
              <a:buNone/>
              <a:defRPr sz="3000" b="1" i="1">
                <a:solidFill>
                  <a:schemeClr val="accent1"/>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D6086598-EACF-48B8-AB03-C3967D80A67E}"/>
              </a:ext>
            </a:extLst>
          </p:cNvPr>
          <p:cNvPicPr>
            <a:picLocks noChangeAspect="1"/>
          </p:cNvPicPr>
          <p:nvPr userDrawn="1"/>
        </p:nvPicPr>
        <p:blipFill>
          <a:blip r:embed="rId4"/>
          <a:stretch>
            <a:fillRect/>
          </a:stretch>
        </p:blipFill>
        <p:spPr>
          <a:xfrm>
            <a:off x="0" y="0"/>
            <a:ext cx="12192000" cy="1181644"/>
          </a:xfrm>
          <a:prstGeom prst="rect">
            <a:avLst/>
          </a:prstGeom>
        </p:spPr>
      </p:pic>
    </p:spTree>
    <p:custDataLst>
      <p:tags r:id="rId1"/>
    </p:custDataLst>
    <p:extLst>
      <p:ext uri="{BB962C8B-B14F-4D97-AF65-F5344CB8AC3E}">
        <p14:creationId xmlns:p14="http://schemas.microsoft.com/office/powerpoint/2010/main" val="33522257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AE4EB2-FF1A-449C-9684-3AE56C57AD57}"/>
              </a:ext>
            </a:extLst>
          </p:cNvPr>
          <p:cNvGrpSpPr/>
          <p:nvPr userDrawn="1"/>
        </p:nvGrpSpPr>
        <p:grpSpPr>
          <a:xfrm>
            <a:off x="2857500" y="6045593"/>
            <a:ext cx="9341108" cy="812991"/>
            <a:chOff x="2857500" y="6045593"/>
            <a:chExt cx="9341108" cy="812991"/>
          </a:xfrm>
        </p:grpSpPr>
        <p:sp>
          <p:nvSpPr>
            <p:cNvPr id="10" name="object 3">
              <a:extLst>
                <a:ext uri="{FF2B5EF4-FFF2-40B4-BE49-F238E27FC236}">
                  <a16:creationId xmlns:a16="http://schemas.microsoft.com/office/drawing/2014/main" id="{D637E7AB-A04D-4753-98E5-582B58A5098F}"/>
                </a:ext>
              </a:extLst>
            </p:cNvPr>
            <p:cNvSpPr/>
            <p:nvPr/>
          </p:nvSpPr>
          <p:spPr>
            <a:xfrm>
              <a:off x="9755967" y="6785362"/>
              <a:ext cx="54610" cy="73025"/>
            </a:xfrm>
            <a:custGeom>
              <a:avLst/>
              <a:gdLst/>
              <a:ahLst/>
              <a:cxnLst/>
              <a:rect l="l" t="t" r="r" b="b"/>
              <a:pathLst>
                <a:path w="54609" h="73025">
                  <a:moveTo>
                    <a:pt x="12395" y="0"/>
                  </a:moveTo>
                  <a:lnTo>
                    <a:pt x="9017" y="2120"/>
                  </a:lnTo>
                  <a:lnTo>
                    <a:pt x="1358" y="4597"/>
                  </a:lnTo>
                  <a:lnTo>
                    <a:pt x="1358" y="6946"/>
                  </a:lnTo>
                  <a:lnTo>
                    <a:pt x="0" y="7810"/>
                  </a:lnTo>
                  <a:lnTo>
                    <a:pt x="1358" y="10172"/>
                  </a:lnTo>
                  <a:lnTo>
                    <a:pt x="1358" y="15963"/>
                  </a:lnTo>
                  <a:lnTo>
                    <a:pt x="4622" y="19799"/>
                  </a:lnTo>
                  <a:lnTo>
                    <a:pt x="8572" y="23240"/>
                  </a:lnTo>
                  <a:lnTo>
                    <a:pt x="37294" y="72637"/>
                  </a:lnTo>
                  <a:lnTo>
                    <a:pt x="54380" y="72637"/>
                  </a:lnTo>
                  <a:lnTo>
                    <a:pt x="1239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11" name="object 4">
              <a:extLst>
                <a:ext uri="{FF2B5EF4-FFF2-40B4-BE49-F238E27FC236}">
                  <a16:creationId xmlns:a16="http://schemas.microsoft.com/office/drawing/2014/main" id="{0A92B09C-C7CE-4AE2-9C90-674292782A51}"/>
                </a:ext>
              </a:extLst>
            </p:cNvPr>
            <p:cNvPicPr/>
            <p:nvPr/>
          </p:nvPicPr>
          <p:blipFill>
            <a:blip r:embed="rId3" cstate="print"/>
            <a:stretch>
              <a:fillRect/>
            </a:stretch>
          </p:blipFill>
          <p:spPr>
            <a:xfrm>
              <a:off x="9756006" y="6045593"/>
              <a:ext cx="71160" cy="101194"/>
            </a:xfrm>
            <a:prstGeom prst="rect">
              <a:avLst/>
            </a:prstGeom>
          </p:spPr>
        </p:pic>
        <p:sp>
          <p:nvSpPr>
            <p:cNvPr id="13" name="object 5">
              <a:extLst>
                <a:ext uri="{FF2B5EF4-FFF2-40B4-BE49-F238E27FC236}">
                  <a16:creationId xmlns:a16="http://schemas.microsoft.com/office/drawing/2014/main" id="{2C0227B9-C3F5-4F6A-82DC-3D19B39AA38A}"/>
                </a:ext>
              </a:extLst>
            </p:cNvPr>
            <p:cNvSpPr/>
            <p:nvPr/>
          </p:nvSpPr>
          <p:spPr>
            <a:xfrm>
              <a:off x="9756073" y="6284403"/>
              <a:ext cx="315595" cy="364490"/>
            </a:xfrm>
            <a:custGeom>
              <a:avLst/>
              <a:gdLst/>
              <a:ahLst/>
              <a:cxnLst/>
              <a:rect l="l" t="t" r="r" b="b"/>
              <a:pathLst>
                <a:path w="315595" h="364490">
                  <a:moveTo>
                    <a:pt x="12128" y="0"/>
                  </a:moveTo>
                  <a:lnTo>
                    <a:pt x="9652" y="1536"/>
                  </a:lnTo>
                  <a:lnTo>
                    <a:pt x="1244" y="5524"/>
                  </a:lnTo>
                  <a:lnTo>
                    <a:pt x="1244" y="6794"/>
                  </a:lnTo>
                  <a:lnTo>
                    <a:pt x="25" y="7556"/>
                  </a:lnTo>
                  <a:lnTo>
                    <a:pt x="1244" y="9677"/>
                  </a:lnTo>
                  <a:lnTo>
                    <a:pt x="1244" y="16890"/>
                  </a:lnTo>
                  <a:lnTo>
                    <a:pt x="10833" y="26708"/>
                  </a:lnTo>
                  <a:lnTo>
                    <a:pt x="96812" y="175425"/>
                  </a:lnTo>
                  <a:lnTo>
                    <a:pt x="98336" y="178841"/>
                  </a:lnTo>
                  <a:lnTo>
                    <a:pt x="99802" y="181762"/>
                  </a:lnTo>
                  <a:lnTo>
                    <a:pt x="99739" y="182054"/>
                  </a:lnTo>
                  <a:lnTo>
                    <a:pt x="99034" y="183756"/>
                  </a:lnTo>
                  <a:lnTo>
                    <a:pt x="98640" y="185140"/>
                  </a:lnTo>
                  <a:lnTo>
                    <a:pt x="96232" y="189345"/>
                  </a:lnTo>
                  <a:lnTo>
                    <a:pt x="7289" y="343293"/>
                  </a:lnTo>
                  <a:lnTo>
                    <a:pt x="3975" y="346125"/>
                  </a:lnTo>
                  <a:lnTo>
                    <a:pt x="1244" y="349300"/>
                  </a:lnTo>
                  <a:lnTo>
                    <a:pt x="1244" y="354164"/>
                  </a:lnTo>
                  <a:lnTo>
                    <a:pt x="0" y="356336"/>
                  </a:lnTo>
                  <a:lnTo>
                    <a:pt x="1244" y="357111"/>
                  </a:lnTo>
                  <a:lnTo>
                    <a:pt x="1244" y="357822"/>
                  </a:lnTo>
                  <a:lnTo>
                    <a:pt x="8826" y="361784"/>
                  </a:lnTo>
                  <a:lnTo>
                    <a:pt x="12255" y="363905"/>
                  </a:lnTo>
                  <a:lnTo>
                    <a:pt x="14516" y="360197"/>
                  </a:lnTo>
                  <a:lnTo>
                    <a:pt x="16535" y="357022"/>
                  </a:lnTo>
                  <a:lnTo>
                    <a:pt x="85489" y="237637"/>
                  </a:lnTo>
                  <a:lnTo>
                    <a:pt x="111734" y="191808"/>
                  </a:lnTo>
                  <a:lnTo>
                    <a:pt x="116243" y="188823"/>
                  </a:lnTo>
                  <a:lnTo>
                    <a:pt x="312301" y="188823"/>
                  </a:lnTo>
                  <a:lnTo>
                    <a:pt x="313359" y="188493"/>
                  </a:lnTo>
                  <a:lnTo>
                    <a:pt x="315239" y="188188"/>
                  </a:lnTo>
                  <a:lnTo>
                    <a:pt x="315239" y="186664"/>
                  </a:lnTo>
                  <a:lnTo>
                    <a:pt x="108991" y="186664"/>
                  </a:lnTo>
                  <a:lnTo>
                    <a:pt x="107162" y="186550"/>
                  </a:lnTo>
                  <a:lnTo>
                    <a:pt x="104355" y="183375"/>
                  </a:lnTo>
                  <a:lnTo>
                    <a:pt x="104355" y="180543"/>
                  </a:lnTo>
                  <a:lnTo>
                    <a:pt x="105219" y="179539"/>
                  </a:lnTo>
                  <a:lnTo>
                    <a:pt x="106375" y="178384"/>
                  </a:lnTo>
                  <a:lnTo>
                    <a:pt x="107569" y="177495"/>
                  </a:lnTo>
                  <a:lnTo>
                    <a:pt x="108572" y="176910"/>
                  </a:lnTo>
                  <a:lnTo>
                    <a:pt x="315239" y="176910"/>
                  </a:lnTo>
                  <a:lnTo>
                    <a:pt x="315239" y="175171"/>
                  </a:lnTo>
                  <a:lnTo>
                    <a:pt x="117411" y="175171"/>
                  </a:lnTo>
                  <a:lnTo>
                    <a:pt x="111569" y="172059"/>
                  </a:lnTo>
                  <a:lnTo>
                    <a:pt x="106464" y="163055"/>
                  </a:lnTo>
                  <a:lnTo>
                    <a:pt x="84845" y="125145"/>
                  </a:lnTo>
                  <a:lnTo>
                    <a:pt x="17068" y="7785"/>
                  </a:lnTo>
                  <a:lnTo>
                    <a:pt x="14541" y="3911"/>
                  </a:lnTo>
                  <a:lnTo>
                    <a:pt x="12128" y="0"/>
                  </a:lnTo>
                  <a:close/>
                </a:path>
                <a:path w="315595" h="364490">
                  <a:moveTo>
                    <a:pt x="312301" y="188823"/>
                  </a:moveTo>
                  <a:lnTo>
                    <a:pt x="116243" y="188823"/>
                  </a:lnTo>
                  <a:lnTo>
                    <a:pt x="137314" y="189287"/>
                  </a:lnTo>
                  <a:lnTo>
                    <a:pt x="150198" y="189345"/>
                  </a:lnTo>
                  <a:lnTo>
                    <a:pt x="311162" y="189179"/>
                  </a:lnTo>
                  <a:lnTo>
                    <a:pt x="312301" y="188823"/>
                  </a:lnTo>
                  <a:close/>
                </a:path>
                <a:path w="315595" h="364490">
                  <a:moveTo>
                    <a:pt x="315239" y="176910"/>
                  </a:moveTo>
                  <a:lnTo>
                    <a:pt x="108572" y="176910"/>
                  </a:lnTo>
                  <a:lnTo>
                    <a:pt x="111201" y="177291"/>
                  </a:lnTo>
                  <a:lnTo>
                    <a:pt x="112572" y="179895"/>
                  </a:lnTo>
                  <a:lnTo>
                    <a:pt x="114058" y="181762"/>
                  </a:lnTo>
                  <a:lnTo>
                    <a:pt x="114122" y="182371"/>
                  </a:lnTo>
                  <a:lnTo>
                    <a:pt x="113957" y="182575"/>
                  </a:lnTo>
                  <a:lnTo>
                    <a:pt x="113880" y="182778"/>
                  </a:lnTo>
                  <a:lnTo>
                    <a:pt x="112318" y="184302"/>
                  </a:lnTo>
                  <a:lnTo>
                    <a:pt x="110743" y="186296"/>
                  </a:lnTo>
                  <a:lnTo>
                    <a:pt x="109093" y="186601"/>
                  </a:lnTo>
                  <a:lnTo>
                    <a:pt x="315239" y="186664"/>
                  </a:lnTo>
                  <a:lnTo>
                    <a:pt x="315239" y="176910"/>
                  </a:lnTo>
                  <a:close/>
                </a:path>
                <a:path w="315595" h="364490">
                  <a:moveTo>
                    <a:pt x="212877" y="174751"/>
                  </a:moveTo>
                  <a:lnTo>
                    <a:pt x="117411" y="175171"/>
                  </a:lnTo>
                  <a:lnTo>
                    <a:pt x="315239" y="175171"/>
                  </a:lnTo>
                  <a:lnTo>
                    <a:pt x="315239" y="174802"/>
                  </a:lnTo>
                  <a:lnTo>
                    <a:pt x="212877" y="17475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 name="object 6">
              <a:extLst>
                <a:ext uri="{FF2B5EF4-FFF2-40B4-BE49-F238E27FC236}">
                  <a16:creationId xmlns:a16="http://schemas.microsoft.com/office/drawing/2014/main" id="{51646376-E32E-4804-A4C9-A9B9C8AE88ED}"/>
                </a:ext>
              </a:extLst>
            </p:cNvPr>
            <p:cNvSpPr/>
            <p:nvPr/>
          </p:nvSpPr>
          <p:spPr>
            <a:xfrm>
              <a:off x="11494565" y="6785519"/>
              <a:ext cx="54610" cy="73025"/>
            </a:xfrm>
            <a:custGeom>
              <a:avLst/>
              <a:gdLst/>
              <a:ahLst/>
              <a:cxnLst/>
              <a:rect l="l" t="t" r="r" b="b"/>
              <a:pathLst>
                <a:path w="54609"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 name="object 7">
              <a:extLst>
                <a:ext uri="{FF2B5EF4-FFF2-40B4-BE49-F238E27FC236}">
                  <a16:creationId xmlns:a16="http://schemas.microsoft.com/office/drawing/2014/main" id="{CBA20CBD-5918-43DF-86BB-D6F60D258D4B}"/>
                </a:ext>
              </a:extLst>
            </p:cNvPr>
            <p:cNvSpPr/>
            <p:nvPr/>
          </p:nvSpPr>
          <p:spPr>
            <a:xfrm>
              <a:off x="11369268" y="6785782"/>
              <a:ext cx="54610" cy="72390"/>
            </a:xfrm>
            <a:custGeom>
              <a:avLst/>
              <a:gdLst/>
              <a:ahLst/>
              <a:cxnLst/>
              <a:rect l="l" t="t" r="r" b="b"/>
              <a:pathLst>
                <a:path w="54609" h="72390">
                  <a:moveTo>
                    <a:pt x="41917" y="0"/>
                  </a:moveTo>
                  <a:lnTo>
                    <a:pt x="39098" y="4699"/>
                  </a:lnTo>
                  <a:lnTo>
                    <a:pt x="36393" y="9105"/>
                  </a:lnTo>
                  <a:lnTo>
                    <a:pt x="33789" y="13589"/>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 name="object 8">
              <a:extLst>
                <a:ext uri="{FF2B5EF4-FFF2-40B4-BE49-F238E27FC236}">
                  <a16:creationId xmlns:a16="http://schemas.microsoft.com/office/drawing/2014/main" id="{E6A71FB1-85C2-4EDD-A348-74A09E71542E}"/>
                </a:ext>
              </a:extLst>
            </p:cNvPr>
            <p:cNvSpPr/>
            <p:nvPr/>
          </p:nvSpPr>
          <p:spPr>
            <a:xfrm>
              <a:off x="10625310" y="6785359"/>
              <a:ext cx="54610" cy="73025"/>
            </a:xfrm>
            <a:custGeom>
              <a:avLst/>
              <a:gdLst/>
              <a:ahLst/>
              <a:cxnLst/>
              <a:rect l="l" t="t" r="r" b="b"/>
              <a:pathLst>
                <a:path w="54609"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 name="object 9">
              <a:extLst>
                <a:ext uri="{FF2B5EF4-FFF2-40B4-BE49-F238E27FC236}">
                  <a16:creationId xmlns:a16="http://schemas.microsoft.com/office/drawing/2014/main" id="{1EC2C4F8-5F53-45BE-89D4-BFF27B3A78D8}"/>
                </a:ext>
              </a:extLst>
            </p:cNvPr>
            <p:cNvSpPr/>
            <p:nvPr/>
          </p:nvSpPr>
          <p:spPr>
            <a:xfrm>
              <a:off x="10499867" y="6785442"/>
              <a:ext cx="54610" cy="73025"/>
            </a:xfrm>
            <a:custGeom>
              <a:avLst/>
              <a:gdLst/>
              <a:ahLst/>
              <a:cxnLst/>
              <a:rect l="l" t="t" r="r" b="b"/>
              <a:pathLst>
                <a:path w="54609" h="73025">
                  <a:moveTo>
                    <a:pt x="41940" y="0"/>
                  </a:moveTo>
                  <a:lnTo>
                    <a:pt x="0" y="72557"/>
                  </a:lnTo>
                  <a:lnTo>
                    <a:pt x="16983" y="72557"/>
                  </a:lnTo>
                  <a:lnTo>
                    <a:pt x="54386" y="7670"/>
                  </a:lnTo>
                  <a:lnTo>
                    <a:pt x="4194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 name="object 10">
              <a:extLst>
                <a:ext uri="{FF2B5EF4-FFF2-40B4-BE49-F238E27FC236}">
                  <a16:creationId xmlns:a16="http://schemas.microsoft.com/office/drawing/2014/main" id="{2DF02C19-0558-44EC-93E7-BC3085482043}"/>
                </a:ext>
              </a:extLst>
            </p:cNvPr>
            <p:cNvSpPr/>
            <p:nvPr/>
          </p:nvSpPr>
          <p:spPr>
            <a:xfrm>
              <a:off x="10482999"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19" name="object 11">
              <a:extLst>
                <a:ext uri="{FF2B5EF4-FFF2-40B4-BE49-F238E27FC236}">
                  <a16:creationId xmlns:a16="http://schemas.microsoft.com/office/drawing/2014/main" id="{1D7EB207-5252-4F8D-9DD8-21B8D9DECF2C}"/>
                </a:ext>
              </a:extLst>
            </p:cNvPr>
            <p:cNvPicPr/>
            <p:nvPr/>
          </p:nvPicPr>
          <p:blipFill>
            <a:blip r:embed="rId4" cstate="print"/>
            <a:stretch>
              <a:fillRect/>
            </a:stretch>
          </p:blipFill>
          <p:spPr>
            <a:xfrm>
              <a:off x="10625218" y="6045593"/>
              <a:ext cx="71252" cy="101201"/>
            </a:xfrm>
            <a:prstGeom prst="rect">
              <a:avLst/>
            </a:prstGeom>
          </p:spPr>
        </p:pic>
        <p:sp>
          <p:nvSpPr>
            <p:cNvPr id="20" name="object 12">
              <a:extLst>
                <a:ext uri="{FF2B5EF4-FFF2-40B4-BE49-F238E27FC236}">
                  <a16:creationId xmlns:a16="http://schemas.microsoft.com/office/drawing/2014/main" id="{F16CD8BC-0107-495B-8A71-BD2BD53BE82A}"/>
                </a:ext>
              </a:extLst>
            </p:cNvPr>
            <p:cNvSpPr/>
            <p:nvPr/>
          </p:nvSpPr>
          <p:spPr>
            <a:xfrm>
              <a:off x="11352400" y="6045593"/>
              <a:ext cx="71755" cy="101600"/>
            </a:xfrm>
            <a:custGeom>
              <a:avLst/>
              <a:gdLst/>
              <a:ahLst/>
              <a:cxnLst/>
              <a:rect l="l" t="t" r="r" b="b"/>
              <a:pathLst>
                <a:path w="71754" h="101600">
                  <a:moveTo>
                    <a:pt x="17081" y="0"/>
                  </a:moveTo>
                  <a:lnTo>
                    <a:pt x="0" y="0"/>
                  </a:lnTo>
                  <a:lnTo>
                    <a:pt x="53644"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 name="object 13">
              <a:extLst>
                <a:ext uri="{FF2B5EF4-FFF2-40B4-BE49-F238E27FC236}">
                  <a16:creationId xmlns:a16="http://schemas.microsoft.com/office/drawing/2014/main" id="{DCC4BE10-742B-4364-B768-E7A53D39D200}"/>
                </a:ext>
              </a:extLst>
            </p:cNvPr>
            <p:cNvSpPr/>
            <p:nvPr/>
          </p:nvSpPr>
          <p:spPr>
            <a:xfrm>
              <a:off x="11494673" y="6045593"/>
              <a:ext cx="71755" cy="101600"/>
            </a:xfrm>
            <a:custGeom>
              <a:avLst/>
              <a:gdLst/>
              <a:ahLst/>
              <a:cxnLst/>
              <a:rect l="l" t="t" r="r" b="b"/>
              <a:pathLst>
                <a:path w="71754" h="101600">
                  <a:moveTo>
                    <a:pt x="71177" y="0"/>
                  </a:moveTo>
                  <a:lnTo>
                    <a:pt x="54091" y="0"/>
                  </a:lnTo>
                  <a:lnTo>
                    <a:pt x="0" y="93833"/>
                  </a:lnTo>
                  <a:lnTo>
                    <a:pt x="12420" y="101174"/>
                  </a:lnTo>
                  <a:lnTo>
                    <a:pt x="20027" y="88538"/>
                  </a:lnTo>
                  <a:lnTo>
                    <a:pt x="7117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 name="object 14">
              <a:extLst>
                <a:ext uri="{FF2B5EF4-FFF2-40B4-BE49-F238E27FC236}">
                  <a16:creationId xmlns:a16="http://schemas.microsoft.com/office/drawing/2014/main" id="{EDE6959F-941F-4753-B0D8-A270F8034C67}"/>
                </a:ext>
              </a:extLst>
            </p:cNvPr>
            <p:cNvSpPr/>
            <p:nvPr/>
          </p:nvSpPr>
          <p:spPr>
            <a:xfrm>
              <a:off x="10190544" y="6045593"/>
              <a:ext cx="315595" cy="352425"/>
            </a:xfrm>
            <a:custGeom>
              <a:avLst/>
              <a:gdLst/>
              <a:ahLst/>
              <a:cxnLst/>
              <a:rect l="l" t="t" r="r" b="b"/>
              <a:pathLst>
                <a:path w="315595" h="352425">
                  <a:moveTo>
                    <a:pt x="12893" y="352010"/>
                  </a:moveTo>
                  <a:lnTo>
                    <a:pt x="12433" y="352010"/>
                  </a:lnTo>
                  <a:lnTo>
                    <a:pt x="12776" y="352214"/>
                  </a:lnTo>
                  <a:lnTo>
                    <a:pt x="12893" y="352010"/>
                  </a:lnTo>
                  <a:close/>
                </a:path>
                <a:path w="315595" h="352425">
                  <a:moveTo>
                    <a:pt x="19810" y="0"/>
                  </a:moveTo>
                  <a:lnTo>
                    <a:pt x="2814" y="0"/>
                  </a:lnTo>
                  <a:lnTo>
                    <a:pt x="100863" y="169981"/>
                  </a:lnTo>
                  <a:lnTo>
                    <a:pt x="17144" y="315193"/>
                  </a:lnTo>
                  <a:lnTo>
                    <a:pt x="0" y="344505"/>
                  </a:lnTo>
                  <a:lnTo>
                    <a:pt x="177" y="344619"/>
                  </a:lnTo>
                  <a:lnTo>
                    <a:pt x="12357" y="352150"/>
                  </a:lnTo>
                  <a:lnTo>
                    <a:pt x="12433" y="352010"/>
                  </a:lnTo>
                  <a:lnTo>
                    <a:pt x="12893" y="352010"/>
                  </a:lnTo>
                  <a:lnTo>
                    <a:pt x="66878" y="258526"/>
                  </a:lnTo>
                  <a:lnTo>
                    <a:pt x="86579" y="224231"/>
                  </a:lnTo>
                  <a:lnTo>
                    <a:pt x="96371" y="207074"/>
                  </a:lnTo>
                  <a:lnTo>
                    <a:pt x="106108" y="189882"/>
                  </a:lnTo>
                  <a:lnTo>
                    <a:pt x="110334" y="183823"/>
                  </a:lnTo>
                  <a:lnTo>
                    <a:pt x="115185" y="179848"/>
                  </a:lnTo>
                  <a:lnTo>
                    <a:pt x="121071" y="177690"/>
                  </a:lnTo>
                  <a:lnTo>
                    <a:pt x="128396" y="177081"/>
                  </a:lnTo>
                  <a:lnTo>
                    <a:pt x="315531" y="177081"/>
                  </a:lnTo>
                  <a:lnTo>
                    <a:pt x="315531" y="175036"/>
                  </a:lnTo>
                  <a:lnTo>
                    <a:pt x="111658" y="175036"/>
                  </a:lnTo>
                  <a:lnTo>
                    <a:pt x="107835" y="175011"/>
                  </a:lnTo>
                  <a:lnTo>
                    <a:pt x="105956" y="172051"/>
                  </a:lnTo>
                  <a:lnTo>
                    <a:pt x="104051" y="170375"/>
                  </a:lnTo>
                  <a:lnTo>
                    <a:pt x="105727" y="168495"/>
                  </a:lnTo>
                  <a:lnTo>
                    <a:pt x="107200" y="165397"/>
                  </a:lnTo>
                  <a:lnTo>
                    <a:pt x="110972" y="164812"/>
                  </a:lnTo>
                  <a:lnTo>
                    <a:pt x="315531" y="164812"/>
                  </a:lnTo>
                  <a:lnTo>
                    <a:pt x="315531" y="162158"/>
                  </a:lnTo>
                  <a:lnTo>
                    <a:pt x="113449" y="162158"/>
                  </a:lnTo>
                  <a:lnTo>
                    <a:pt x="66878" y="81577"/>
                  </a:lnTo>
                  <a:lnTo>
                    <a:pt x="66878" y="79557"/>
                  </a:lnTo>
                  <a:lnTo>
                    <a:pt x="55570" y="61053"/>
                  </a:lnTo>
                  <a:lnTo>
                    <a:pt x="49956" y="51786"/>
                  </a:lnTo>
                  <a:lnTo>
                    <a:pt x="44424" y="42473"/>
                  </a:lnTo>
                  <a:lnTo>
                    <a:pt x="36417" y="28764"/>
                  </a:lnTo>
                  <a:lnTo>
                    <a:pt x="19810" y="0"/>
                  </a:lnTo>
                  <a:close/>
                </a:path>
                <a:path w="315595" h="352425">
                  <a:moveTo>
                    <a:pt x="315531" y="177081"/>
                  </a:moveTo>
                  <a:lnTo>
                    <a:pt x="128396" y="177081"/>
                  </a:lnTo>
                  <a:lnTo>
                    <a:pt x="213583" y="177424"/>
                  </a:lnTo>
                  <a:lnTo>
                    <a:pt x="315531" y="177347"/>
                  </a:lnTo>
                  <a:lnTo>
                    <a:pt x="315531" y="177081"/>
                  </a:lnTo>
                  <a:close/>
                </a:path>
                <a:path w="315595" h="352425">
                  <a:moveTo>
                    <a:pt x="315531" y="164812"/>
                  </a:moveTo>
                  <a:lnTo>
                    <a:pt x="110972" y="164812"/>
                  </a:lnTo>
                  <a:lnTo>
                    <a:pt x="113283" y="167416"/>
                  </a:lnTo>
                  <a:lnTo>
                    <a:pt x="116547" y="169486"/>
                  </a:lnTo>
                  <a:lnTo>
                    <a:pt x="113588" y="172077"/>
                  </a:lnTo>
                  <a:lnTo>
                    <a:pt x="111658" y="175036"/>
                  </a:lnTo>
                  <a:lnTo>
                    <a:pt x="315531" y="175036"/>
                  </a:lnTo>
                  <a:lnTo>
                    <a:pt x="315531" y="1648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 name="object 15">
              <a:extLst>
                <a:ext uri="{FF2B5EF4-FFF2-40B4-BE49-F238E27FC236}">
                  <a16:creationId xmlns:a16="http://schemas.microsoft.com/office/drawing/2014/main" id="{BAD2A91A-1D99-43E4-8F22-91B9B279FAB7}"/>
                </a:ext>
              </a:extLst>
            </p:cNvPr>
            <p:cNvSpPr/>
            <p:nvPr/>
          </p:nvSpPr>
          <p:spPr>
            <a:xfrm>
              <a:off x="10674064" y="6045593"/>
              <a:ext cx="314960" cy="352425"/>
            </a:xfrm>
            <a:custGeom>
              <a:avLst/>
              <a:gdLst/>
              <a:ahLst/>
              <a:cxnLst/>
              <a:rect l="l" t="t" r="r" b="b"/>
              <a:pathLst>
                <a:path w="314959"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59" h="352425">
                  <a:moveTo>
                    <a:pt x="312077"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7" y="0"/>
                  </a:lnTo>
                  <a:close/>
                </a:path>
                <a:path w="314959"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object 16">
              <a:extLst>
                <a:ext uri="{FF2B5EF4-FFF2-40B4-BE49-F238E27FC236}">
                  <a16:creationId xmlns:a16="http://schemas.microsoft.com/office/drawing/2014/main" id="{B4874191-2407-44E1-B678-F1DD4C5F32FF}"/>
                </a:ext>
              </a:extLst>
            </p:cNvPr>
            <p:cNvSpPr/>
            <p:nvPr/>
          </p:nvSpPr>
          <p:spPr>
            <a:xfrm>
              <a:off x="11542971"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13"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object 17">
              <a:extLst>
                <a:ext uri="{FF2B5EF4-FFF2-40B4-BE49-F238E27FC236}">
                  <a16:creationId xmlns:a16="http://schemas.microsoft.com/office/drawing/2014/main" id="{6D00FEB6-91F4-470A-BCDB-FCBE85EDB4EA}"/>
                </a:ext>
              </a:extLst>
            </p:cNvPr>
            <p:cNvSpPr/>
            <p:nvPr/>
          </p:nvSpPr>
          <p:spPr>
            <a:xfrm>
              <a:off x="11929368" y="6045593"/>
              <a:ext cx="269240" cy="352425"/>
            </a:xfrm>
            <a:custGeom>
              <a:avLst/>
              <a:gdLst/>
              <a:ahLst/>
              <a:cxnLst/>
              <a:rect l="l" t="t" r="r" b="b"/>
              <a:pathLst>
                <a:path w="269240" h="352425">
                  <a:moveTo>
                    <a:pt x="19644" y="0"/>
                  </a:moveTo>
                  <a:lnTo>
                    <a:pt x="2727" y="0"/>
                  </a:lnTo>
                  <a:lnTo>
                    <a:pt x="100787"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268727" y="177049"/>
                  </a:lnTo>
                  <a:lnTo>
                    <a:pt x="268727" y="175334"/>
                  </a:lnTo>
                  <a:lnTo>
                    <a:pt x="110858" y="175334"/>
                  </a:lnTo>
                  <a:lnTo>
                    <a:pt x="107086" y="174750"/>
                  </a:lnTo>
                  <a:lnTo>
                    <a:pt x="105613" y="171563"/>
                  </a:lnTo>
                  <a:lnTo>
                    <a:pt x="103949" y="169645"/>
                  </a:lnTo>
                  <a:lnTo>
                    <a:pt x="105867" y="168019"/>
                  </a:lnTo>
                  <a:lnTo>
                    <a:pt x="107772" y="165136"/>
                  </a:lnTo>
                  <a:lnTo>
                    <a:pt x="111632" y="165086"/>
                  </a:lnTo>
                  <a:lnTo>
                    <a:pt x="268727" y="165086"/>
                  </a:lnTo>
                  <a:lnTo>
                    <a:pt x="268727" y="162787"/>
                  </a:lnTo>
                  <a:lnTo>
                    <a:pt x="129882" y="162787"/>
                  </a:lnTo>
                  <a:lnTo>
                    <a:pt x="121900" y="162215"/>
                  </a:lnTo>
                  <a:lnTo>
                    <a:pt x="115392" y="160025"/>
                  </a:lnTo>
                  <a:lnTo>
                    <a:pt x="109998" y="155786"/>
                  </a:lnTo>
                  <a:lnTo>
                    <a:pt x="105359" y="149071"/>
                  </a:lnTo>
                  <a:lnTo>
                    <a:pt x="92996" y="126711"/>
                  </a:lnTo>
                  <a:lnTo>
                    <a:pt x="80295" y="104541"/>
                  </a:lnTo>
                  <a:lnTo>
                    <a:pt x="54584" y="60374"/>
                  </a:lnTo>
                  <a:lnTo>
                    <a:pt x="19644" y="0"/>
                  </a:lnTo>
                  <a:close/>
                </a:path>
                <a:path w="269240" h="352425">
                  <a:moveTo>
                    <a:pt x="268727" y="177049"/>
                  </a:moveTo>
                  <a:lnTo>
                    <a:pt x="129946" y="177049"/>
                  </a:lnTo>
                  <a:lnTo>
                    <a:pt x="157989" y="177427"/>
                  </a:lnTo>
                  <a:lnTo>
                    <a:pt x="186035" y="177489"/>
                  </a:lnTo>
                  <a:lnTo>
                    <a:pt x="268727" y="177300"/>
                  </a:lnTo>
                  <a:lnTo>
                    <a:pt x="268727" y="177049"/>
                  </a:lnTo>
                  <a:close/>
                </a:path>
                <a:path w="269240" h="352425">
                  <a:moveTo>
                    <a:pt x="268727" y="165086"/>
                  </a:moveTo>
                  <a:lnTo>
                    <a:pt x="111632" y="165086"/>
                  </a:lnTo>
                  <a:lnTo>
                    <a:pt x="113588" y="167968"/>
                  </a:lnTo>
                  <a:lnTo>
                    <a:pt x="116522" y="170394"/>
                  </a:lnTo>
                  <a:lnTo>
                    <a:pt x="113144" y="172629"/>
                  </a:lnTo>
                  <a:lnTo>
                    <a:pt x="110858" y="175334"/>
                  </a:lnTo>
                  <a:lnTo>
                    <a:pt x="268727" y="175334"/>
                  </a:lnTo>
                  <a:lnTo>
                    <a:pt x="268727" y="165086"/>
                  </a:lnTo>
                  <a:close/>
                </a:path>
                <a:path w="269240" h="352425">
                  <a:moveTo>
                    <a:pt x="214374" y="162412"/>
                  </a:moveTo>
                  <a:lnTo>
                    <a:pt x="129882" y="162787"/>
                  </a:lnTo>
                  <a:lnTo>
                    <a:pt x="268727" y="162787"/>
                  </a:lnTo>
                  <a:lnTo>
                    <a:pt x="268727" y="162469"/>
                  </a:lnTo>
                  <a:lnTo>
                    <a:pt x="214374"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object 18">
              <a:extLst>
                <a:ext uri="{FF2B5EF4-FFF2-40B4-BE49-F238E27FC236}">
                  <a16:creationId xmlns:a16="http://schemas.microsoft.com/office/drawing/2014/main" id="{B20131AA-E80B-4FC5-B34F-05F8E5A704B3}"/>
                </a:ext>
              </a:extLst>
            </p:cNvPr>
            <p:cNvSpPr/>
            <p:nvPr/>
          </p:nvSpPr>
          <p:spPr>
            <a:xfrm>
              <a:off x="11929257" y="6534818"/>
              <a:ext cx="269240" cy="323215"/>
            </a:xfrm>
            <a:custGeom>
              <a:avLst/>
              <a:gdLst/>
              <a:ahLst/>
              <a:cxnLst/>
              <a:rect l="l" t="t" r="r" b="b"/>
              <a:pathLst>
                <a:path w="269240" h="323215">
                  <a:moveTo>
                    <a:pt x="12445" y="0"/>
                  </a:moveTo>
                  <a:lnTo>
                    <a:pt x="0" y="7315"/>
                  </a:lnTo>
                  <a:lnTo>
                    <a:pt x="100876" y="182206"/>
                  </a:lnTo>
                  <a:lnTo>
                    <a:pt x="19625" y="323180"/>
                  </a:lnTo>
                  <a:lnTo>
                    <a:pt x="36546" y="323180"/>
                  </a:lnTo>
                  <a:lnTo>
                    <a:pt x="113779" y="189547"/>
                  </a:lnTo>
                  <a:lnTo>
                    <a:pt x="268838" y="189547"/>
                  </a:lnTo>
                  <a:lnTo>
                    <a:pt x="268838" y="187096"/>
                  </a:lnTo>
                  <a:lnTo>
                    <a:pt x="110909" y="187096"/>
                  </a:lnTo>
                  <a:lnTo>
                    <a:pt x="107327" y="186880"/>
                  </a:lnTo>
                  <a:lnTo>
                    <a:pt x="104419" y="183629"/>
                  </a:lnTo>
                  <a:lnTo>
                    <a:pt x="104495"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269240" h="323215">
                  <a:moveTo>
                    <a:pt x="117338" y="175183"/>
                  </a:moveTo>
                  <a:lnTo>
                    <a:pt x="109943" y="175183"/>
                  </a:lnTo>
                  <a:lnTo>
                    <a:pt x="112077" y="178396"/>
                  </a:lnTo>
                  <a:lnTo>
                    <a:pt x="114731" y="180682"/>
                  </a:lnTo>
                  <a:lnTo>
                    <a:pt x="114172" y="184353"/>
                  </a:lnTo>
                  <a:lnTo>
                    <a:pt x="110909" y="187096"/>
                  </a:lnTo>
                  <a:lnTo>
                    <a:pt x="268838" y="187096"/>
                  </a:lnTo>
                  <a:lnTo>
                    <a:pt x="268838" y="175374"/>
                  </a:lnTo>
                  <a:lnTo>
                    <a:pt x="117703" y="175374"/>
                  </a:lnTo>
                  <a:lnTo>
                    <a:pt x="117338" y="175183"/>
                  </a:lnTo>
                  <a:close/>
                </a:path>
                <a:path w="269240" h="323215">
                  <a:moveTo>
                    <a:pt x="213791" y="174983"/>
                  </a:moveTo>
                  <a:lnTo>
                    <a:pt x="117703" y="175374"/>
                  </a:lnTo>
                  <a:lnTo>
                    <a:pt x="268838" y="175374"/>
                  </a:lnTo>
                  <a:lnTo>
                    <a:pt x="268838" y="175022"/>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object 19">
              <a:extLst>
                <a:ext uri="{FF2B5EF4-FFF2-40B4-BE49-F238E27FC236}">
                  <a16:creationId xmlns:a16="http://schemas.microsoft.com/office/drawing/2014/main" id="{A63D5A5F-0502-47EE-98D1-3327B4BDD02A}"/>
                </a:ext>
              </a:extLst>
            </p:cNvPr>
            <p:cNvSpPr/>
            <p:nvPr/>
          </p:nvSpPr>
          <p:spPr>
            <a:xfrm>
              <a:off x="11542934"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5" y="188899"/>
                  </a:lnTo>
                  <a:lnTo>
                    <a:pt x="203847" y="186004"/>
                  </a:lnTo>
                  <a:lnTo>
                    <a:pt x="200875" y="184086"/>
                  </a:lnTo>
                  <a:lnTo>
                    <a:pt x="200956" y="181978"/>
                  </a:lnTo>
                  <a:lnTo>
                    <a:pt x="201041" y="180352"/>
                  </a:lnTo>
                  <a:lnTo>
                    <a:pt x="203860" y="177139"/>
                  </a:lnTo>
                  <a:lnTo>
                    <a:pt x="207441" y="176923"/>
                  </a:lnTo>
                  <a:lnTo>
                    <a:pt x="217455" y="176923"/>
                  </a:lnTo>
                  <a:lnTo>
                    <a:pt x="218488" y="175132"/>
                  </a:lnTo>
                  <a:lnTo>
                    <a:pt x="197739" y="175132"/>
                  </a:lnTo>
                  <a:lnTo>
                    <a:pt x="101644" y="174751"/>
                  </a:lnTo>
                  <a:close/>
                </a:path>
                <a:path w="315595" h="323215">
                  <a:moveTo>
                    <a:pt x="217455" y="176923"/>
                  </a:moveTo>
                  <a:lnTo>
                    <a:pt x="207441" y="176923"/>
                  </a:lnTo>
                  <a:lnTo>
                    <a:pt x="210642" y="179743"/>
                  </a:lnTo>
                  <a:lnTo>
                    <a:pt x="211277" y="183426"/>
                  </a:lnTo>
                  <a:lnTo>
                    <a:pt x="208546" y="185699"/>
                  </a:lnTo>
                  <a:lnTo>
                    <a:pt x="206375" y="188899"/>
                  </a:lnTo>
                  <a:lnTo>
                    <a:pt x="218532" y="188899"/>
                  </a:lnTo>
                  <a:lnTo>
                    <a:pt x="214541" y="181978"/>
                  </a:lnTo>
                  <a:lnTo>
                    <a:pt x="217455" y="176923"/>
                  </a:lnTo>
                  <a:close/>
                </a:path>
                <a:path w="315595" h="323215">
                  <a:moveTo>
                    <a:pt x="302768" y="0"/>
                  </a:moveTo>
                  <a:lnTo>
                    <a:pt x="299872" y="4825"/>
                  </a:lnTo>
                  <a:lnTo>
                    <a:pt x="297421" y="8851"/>
                  </a:lnTo>
                  <a:lnTo>
                    <a:pt x="230176" y="125358"/>
                  </a:lnTo>
                  <a:lnTo>
                    <a:pt x="203631" y="172008"/>
                  </a:lnTo>
                  <a:lnTo>
                    <a:pt x="197739" y="175132"/>
                  </a:lnTo>
                  <a:lnTo>
                    <a:pt x="218488" y="175132"/>
                  </a:lnTo>
                  <a:lnTo>
                    <a:pt x="315429" y="7023"/>
                  </a:lnTo>
                  <a:lnTo>
                    <a:pt x="30276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object 20">
              <a:extLst>
                <a:ext uri="{FF2B5EF4-FFF2-40B4-BE49-F238E27FC236}">
                  <a16:creationId xmlns:a16="http://schemas.microsoft.com/office/drawing/2014/main" id="{C23BF45E-A978-43DD-8063-27711642292F}"/>
                </a:ext>
              </a:extLst>
            </p:cNvPr>
            <p:cNvSpPr/>
            <p:nvPr/>
          </p:nvSpPr>
          <p:spPr>
            <a:xfrm>
              <a:off x="11060069" y="6534786"/>
              <a:ext cx="315595" cy="323215"/>
            </a:xfrm>
            <a:custGeom>
              <a:avLst/>
              <a:gdLst/>
              <a:ahLst/>
              <a:cxnLst/>
              <a:rect l="l" t="t" r="r" b="b"/>
              <a:pathLst>
                <a:path w="315595" h="323215">
                  <a:moveTo>
                    <a:pt x="12179" y="0"/>
                  </a:moveTo>
                  <a:lnTo>
                    <a:pt x="0" y="7645"/>
                  </a:lnTo>
                  <a:lnTo>
                    <a:pt x="100710" y="182244"/>
                  </a:lnTo>
                  <a:lnTo>
                    <a:pt x="19430" y="323213"/>
                  </a:lnTo>
                  <a:lnTo>
                    <a:pt x="36367" y="323213"/>
                  </a:lnTo>
                  <a:lnTo>
                    <a:pt x="113588" y="189610"/>
                  </a:lnTo>
                  <a:lnTo>
                    <a:pt x="315264" y="189610"/>
                  </a:lnTo>
                  <a:lnTo>
                    <a:pt x="315264" y="187134"/>
                  </a:lnTo>
                  <a:lnTo>
                    <a:pt x="111455" y="187134"/>
                  </a:lnTo>
                  <a:lnTo>
                    <a:pt x="107645" y="186994"/>
                  </a:lnTo>
                  <a:lnTo>
                    <a:pt x="105790" y="184175"/>
                  </a:lnTo>
                  <a:lnTo>
                    <a:pt x="103873" y="182549"/>
                  </a:lnTo>
                  <a:lnTo>
                    <a:pt x="105562" y="180682"/>
                  </a:lnTo>
                  <a:lnTo>
                    <a:pt x="107073" y="177584"/>
                  </a:lnTo>
                  <a:lnTo>
                    <a:pt x="110832" y="177012"/>
                  </a:lnTo>
                  <a:lnTo>
                    <a:pt x="315264" y="177012"/>
                  </a:lnTo>
                  <a:lnTo>
                    <a:pt x="315264" y="175399"/>
                  </a:lnTo>
                  <a:lnTo>
                    <a:pt x="117563" y="175399"/>
                  </a:lnTo>
                  <a:lnTo>
                    <a:pt x="111658" y="172389"/>
                  </a:lnTo>
                  <a:lnTo>
                    <a:pt x="106527" y="163309"/>
                  </a:lnTo>
                  <a:lnTo>
                    <a:pt x="84931" y="125404"/>
                  </a:lnTo>
                  <a:lnTo>
                    <a:pt x="17145" y="8013"/>
                  </a:lnTo>
                  <a:lnTo>
                    <a:pt x="14643" y="4064"/>
                  </a:lnTo>
                  <a:lnTo>
                    <a:pt x="12179" y="0"/>
                  </a:lnTo>
                  <a:close/>
                </a:path>
                <a:path w="315595" h="323215">
                  <a:moveTo>
                    <a:pt x="315264" y="177012"/>
                  </a:moveTo>
                  <a:lnTo>
                    <a:pt x="110832" y="177012"/>
                  </a:lnTo>
                  <a:lnTo>
                    <a:pt x="113118" y="179666"/>
                  </a:lnTo>
                  <a:lnTo>
                    <a:pt x="116458" y="181851"/>
                  </a:lnTo>
                  <a:lnTo>
                    <a:pt x="113410" y="184302"/>
                  </a:lnTo>
                  <a:lnTo>
                    <a:pt x="111455" y="187134"/>
                  </a:lnTo>
                  <a:lnTo>
                    <a:pt x="315264" y="187134"/>
                  </a:lnTo>
                  <a:lnTo>
                    <a:pt x="315264" y="177012"/>
                  </a:lnTo>
                  <a:close/>
                </a:path>
                <a:path w="315595" h="323215">
                  <a:moveTo>
                    <a:pt x="213658" y="175021"/>
                  </a:moveTo>
                  <a:lnTo>
                    <a:pt x="117563"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object 21">
              <a:extLst>
                <a:ext uri="{FF2B5EF4-FFF2-40B4-BE49-F238E27FC236}">
                  <a16:creationId xmlns:a16="http://schemas.microsoft.com/office/drawing/2014/main" id="{F8179DD8-087A-4893-8C70-0EC886884CCA}"/>
                </a:ext>
              </a:extLst>
            </p:cNvPr>
            <p:cNvSpPr/>
            <p:nvPr/>
          </p:nvSpPr>
          <p:spPr>
            <a:xfrm>
              <a:off x="10673752"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59"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31"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56"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object 22">
              <a:extLst>
                <a:ext uri="{FF2B5EF4-FFF2-40B4-BE49-F238E27FC236}">
                  <a16:creationId xmlns:a16="http://schemas.microsoft.com/office/drawing/2014/main" id="{9B20A189-8A64-49D3-8324-5008ABE81C02}"/>
                </a:ext>
              </a:extLst>
            </p:cNvPr>
            <p:cNvSpPr/>
            <p:nvPr/>
          </p:nvSpPr>
          <p:spPr>
            <a:xfrm>
              <a:off x="10190458" y="6534664"/>
              <a:ext cx="316230" cy="323850"/>
            </a:xfrm>
            <a:custGeom>
              <a:avLst/>
              <a:gdLst/>
              <a:ahLst/>
              <a:cxnLst/>
              <a:rect l="l" t="t" r="r" b="b"/>
              <a:pathLst>
                <a:path w="316229" h="323850">
                  <a:moveTo>
                    <a:pt x="12572" y="0"/>
                  </a:moveTo>
                  <a:lnTo>
                    <a:pt x="6883" y="3505"/>
                  </a:lnTo>
                  <a:lnTo>
                    <a:pt x="0" y="7391"/>
                  </a:lnTo>
                  <a:lnTo>
                    <a:pt x="100939" y="182359"/>
                  </a:lnTo>
                  <a:lnTo>
                    <a:pt x="66967" y="241299"/>
                  </a:lnTo>
                  <a:lnTo>
                    <a:pt x="19673" y="323335"/>
                  </a:lnTo>
                  <a:lnTo>
                    <a:pt x="36994" y="323335"/>
                  </a:lnTo>
                  <a:lnTo>
                    <a:pt x="66967" y="272338"/>
                  </a:lnTo>
                  <a:lnTo>
                    <a:pt x="66967" y="270827"/>
                  </a:lnTo>
                  <a:lnTo>
                    <a:pt x="114185" y="189128"/>
                  </a:lnTo>
                  <a:lnTo>
                    <a:pt x="315937" y="189128"/>
                  </a:lnTo>
                  <a:lnTo>
                    <a:pt x="315835" y="187248"/>
                  </a:lnTo>
                  <a:lnTo>
                    <a:pt x="110959" y="187248"/>
                  </a:lnTo>
                  <a:lnTo>
                    <a:pt x="107378" y="187032"/>
                  </a:lnTo>
                  <a:lnTo>
                    <a:pt x="104470" y="183781"/>
                  </a:lnTo>
                  <a:lnTo>
                    <a:pt x="104571" y="180035"/>
                  </a:lnTo>
                  <a:lnTo>
                    <a:pt x="107480" y="178181"/>
                  </a:lnTo>
                  <a:lnTo>
                    <a:pt x="109994" y="175336"/>
                  </a:lnTo>
                  <a:lnTo>
                    <a:pt x="116903" y="175336"/>
                  </a:lnTo>
                  <a:lnTo>
                    <a:pt x="111798" y="172275"/>
                  </a:lnTo>
                  <a:lnTo>
                    <a:pt x="97088" y="146264"/>
                  </a:lnTo>
                  <a:lnTo>
                    <a:pt x="87090" y="128765"/>
                  </a:lnTo>
                  <a:lnTo>
                    <a:pt x="66967" y="93840"/>
                  </a:lnTo>
                  <a:lnTo>
                    <a:pt x="66967" y="93357"/>
                  </a:lnTo>
                  <a:lnTo>
                    <a:pt x="12752" y="215"/>
                  </a:lnTo>
                  <a:lnTo>
                    <a:pt x="12572" y="0"/>
                  </a:lnTo>
                  <a:close/>
                </a:path>
                <a:path w="316229" h="323850">
                  <a:moveTo>
                    <a:pt x="66967" y="241096"/>
                  </a:moveTo>
                  <a:lnTo>
                    <a:pt x="66850" y="241299"/>
                  </a:lnTo>
                  <a:lnTo>
                    <a:pt x="66967" y="241096"/>
                  </a:lnTo>
                  <a:close/>
                </a:path>
                <a:path w="316229" h="323850">
                  <a:moveTo>
                    <a:pt x="116903" y="175336"/>
                  </a:moveTo>
                  <a:lnTo>
                    <a:pt x="109994" y="175336"/>
                  </a:lnTo>
                  <a:lnTo>
                    <a:pt x="112128" y="178561"/>
                  </a:lnTo>
                  <a:lnTo>
                    <a:pt x="114795" y="180835"/>
                  </a:lnTo>
                  <a:lnTo>
                    <a:pt x="114236" y="184518"/>
                  </a:lnTo>
                  <a:lnTo>
                    <a:pt x="110959" y="187248"/>
                  </a:lnTo>
                  <a:lnTo>
                    <a:pt x="315835" y="187248"/>
                  </a:lnTo>
                  <a:lnTo>
                    <a:pt x="315193" y="175526"/>
                  </a:lnTo>
                  <a:lnTo>
                    <a:pt x="117220" y="175526"/>
                  </a:lnTo>
                  <a:lnTo>
                    <a:pt x="116903" y="175336"/>
                  </a:lnTo>
                  <a:close/>
                </a:path>
                <a:path w="316229" h="323850">
                  <a:moveTo>
                    <a:pt x="212932" y="175145"/>
                  </a:moveTo>
                  <a:lnTo>
                    <a:pt x="117220" y="175526"/>
                  </a:lnTo>
                  <a:lnTo>
                    <a:pt x="315193" y="175526"/>
                  </a:lnTo>
                  <a:lnTo>
                    <a:pt x="315175" y="175196"/>
                  </a:lnTo>
                  <a:lnTo>
                    <a:pt x="212932" y="175145"/>
                  </a:lnTo>
                  <a:close/>
                </a:path>
                <a:path w="316229" h="323850">
                  <a:moveTo>
                    <a:pt x="12738" y="190"/>
                  </a:move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object 23">
              <a:extLst>
                <a:ext uri="{FF2B5EF4-FFF2-40B4-BE49-F238E27FC236}">
                  <a16:creationId xmlns:a16="http://schemas.microsoft.com/office/drawing/2014/main" id="{CA5CE796-6DF8-4BC5-9849-CEC5F0F7145D}"/>
                </a:ext>
              </a:extLst>
            </p:cNvPr>
            <p:cNvSpPr/>
            <p:nvPr/>
          </p:nvSpPr>
          <p:spPr>
            <a:xfrm>
              <a:off x="11060049"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80" y="173888"/>
                  </a:lnTo>
                  <a:lnTo>
                    <a:pt x="103987" y="171602"/>
                  </a:lnTo>
                  <a:lnTo>
                    <a:pt x="104508" y="167855"/>
                  </a:lnTo>
                  <a:lnTo>
                    <a:pt x="107772" y="165100"/>
                  </a:lnTo>
                  <a:lnTo>
                    <a:pt x="111366" y="165214"/>
                  </a:lnTo>
                  <a:lnTo>
                    <a:pt x="114274" y="168516"/>
                  </a:lnTo>
                  <a:lnTo>
                    <a:pt x="114274" y="162179"/>
                  </a:lnTo>
                  <a:lnTo>
                    <a:pt x="113322" y="162179"/>
                  </a:lnTo>
                  <a:lnTo>
                    <a:pt x="19570" y="0"/>
                  </a:lnTo>
                  <a:lnTo>
                    <a:pt x="2692" y="0"/>
                  </a:lnTo>
                  <a:lnTo>
                    <a:pt x="100723" y="169989"/>
                  </a:lnTo>
                  <a:lnTo>
                    <a:pt x="0" y="344690"/>
                  </a:lnTo>
                  <a:lnTo>
                    <a:pt x="12204" y="352158"/>
                  </a:lnTo>
                  <a:lnTo>
                    <a:pt x="14732" y="348018"/>
                  </a:lnTo>
                  <a:lnTo>
                    <a:pt x="17259" y="344068"/>
                  </a:lnTo>
                  <a:lnTo>
                    <a:pt x="62979" y="265074"/>
                  </a:lnTo>
                  <a:lnTo>
                    <a:pt x="84556" y="227545"/>
                  </a:lnTo>
                  <a:lnTo>
                    <a:pt x="105956" y="189915"/>
                  </a:lnTo>
                  <a:lnTo>
                    <a:pt x="110172" y="183857"/>
                  </a:lnTo>
                  <a:lnTo>
                    <a:pt x="115023" y="179870"/>
                  </a:lnTo>
                  <a:lnTo>
                    <a:pt x="120904" y="177698"/>
                  </a:lnTo>
                  <a:lnTo>
                    <a:pt x="127012" y="177190"/>
                  </a:lnTo>
                  <a:lnTo>
                    <a:pt x="128231" y="177088"/>
                  </a:lnTo>
                  <a:lnTo>
                    <a:pt x="213423" y="177431"/>
                  </a:lnTo>
                  <a:lnTo>
                    <a:pt x="315125" y="177355"/>
                  </a:lnTo>
                  <a:lnTo>
                    <a:pt x="315125" y="177088"/>
                  </a:lnTo>
                  <a:lnTo>
                    <a:pt x="315125" y="165100"/>
                  </a:lnTo>
                  <a:lnTo>
                    <a:pt x="315125" y="162179"/>
                  </a:lnTo>
                  <a:close/>
                </a:path>
                <a:path w="363854" h="603250">
                  <a:moveTo>
                    <a:pt x="363550" y="246164"/>
                  </a:moveTo>
                  <a:lnTo>
                    <a:pt x="351193" y="238912"/>
                  </a:lnTo>
                  <a:lnTo>
                    <a:pt x="348576" y="243205"/>
                  </a:lnTo>
                  <a:lnTo>
                    <a:pt x="346049" y="247167"/>
                  </a:lnTo>
                  <a:lnTo>
                    <a:pt x="301320" y="324269"/>
                  </a:lnTo>
                  <a:lnTo>
                    <a:pt x="280301" y="360883"/>
                  </a:lnTo>
                  <a:lnTo>
                    <a:pt x="259626" y="397687"/>
                  </a:lnTo>
                  <a:lnTo>
                    <a:pt x="259384" y="398043"/>
                  </a:lnTo>
                  <a:lnTo>
                    <a:pt x="259384" y="419188"/>
                  </a:lnTo>
                  <a:lnTo>
                    <a:pt x="258851" y="422833"/>
                  </a:lnTo>
                  <a:lnTo>
                    <a:pt x="255663" y="425589"/>
                  </a:lnTo>
                  <a:lnTo>
                    <a:pt x="253860" y="425488"/>
                  </a:lnTo>
                  <a:lnTo>
                    <a:pt x="252133" y="425424"/>
                  </a:lnTo>
                  <a:lnTo>
                    <a:pt x="249339" y="422236"/>
                  </a:lnTo>
                  <a:lnTo>
                    <a:pt x="249262" y="418528"/>
                  </a:lnTo>
                  <a:lnTo>
                    <a:pt x="252120" y="416648"/>
                  </a:lnTo>
                  <a:lnTo>
                    <a:pt x="254431" y="413956"/>
                  </a:lnTo>
                  <a:lnTo>
                    <a:pt x="254584" y="413778"/>
                  </a:lnTo>
                  <a:lnTo>
                    <a:pt x="256717" y="416966"/>
                  </a:lnTo>
                  <a:lnTo>
                    <a:pt x="259384" y="419188"/>
                  </a:lnTo>
                  <a:lnTo>
                    <a:pt x="259384" y="398043"/>
                  </a:lnTo>
                  <a:lnTo>
                    <a:pt x="254088" y="405638"/>
                  </a:lnTo>
                  <a:lnTo>
                    <a:pt x="247726" y="410679"/>
                  </a:lnTo>
                  <a:lnTo>
                    <a:pt x="240080" y="413308"/>
                  </a:lnTo>
                  <a:lnTo>
                    <a:pt x="230682" y="413956"/>
                  </a:lnTo>
                  <a:lnTo>
                    <a:pt x="159702" y="413473"/>
                  </a:lnTo>
                  <a:lnTo>
                    <a:pt x="50596" y="414007"/>
                  </a:lnTo>
                  <a:lnTo>
                    <a:pt x="49390" y="414947"/>
                  </a:lnTo>
                  <a:lnTo>
                    <a:pt x="48183" y="415480"/>
                  </a:lnTo>
                  <a:lnTo>
                    <a:pt x="48183" y="428078"/>
                  </a:lnTo>
                  <a:lnTo>
                    <a:pt x="149707" y="428155"/>
                  </a:lnTo>
                  <a:lnTo>
                    <a:pt x="236816" y="427837"/>
                  </a:lnTo>
                  <a:lnTo>
                    <a:pt x="243014" y="428396"/>
                  </a:lnTo>
                  <a:lnTo>
                    <a:pt x="248843" y="430682"/>
                  </a:lnTo>
                  <a:lnTo>
                    <a:pt x="253568" y="434771"/>
                  </a:lnTo>
                  <a:lnTo>
                    <a:pt x="257683" y="440766"/>
                  </a:lnTo>
                  <a:lnTo>
                    <a:pt x="278028" y="476554"/>
                  </a:lnTo>
                  <a:lnTo>
                    <a:pt x="343509" y="589991"/>
                  </a:lnTo>
                  <a:lnTo>
                    <a:pt x="347332" y="596455"/>
                  </a:lnTo>
                  <a:lnTo>
                    <a:pt x="351231" y="603110"/>
                  </a:lnTo>
                  <a:lnTo>
                    <a:pt x="363334" y="594918"/>
                  </a:lnTo>
                  <a:lnTo>
                    <a:pt x="266915" y="427723"/>
                  </a:lnTo>
                  <a:lnTo>
                    <a:pt x="265684" y="425589"/>
                  </a:lnTo>
                  <a:lnTo>
                    <a:pt x="262864" y="420700"/>
                  </a:lnTo>
                  <a:lnTo>
                    <a:pt x="266852" y="413778"/>
                  </a:lnTo>
                  <a:lnTo>
                    <a:pt x="363550"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object 24">
              <a:extLst>
                <a:ext uri="{FF2B5EF4-FFF2-40B4-BE49-F238E27FC236}">
                  <a16:creationId xmlns:a16="http://schemas.microsoft.com/office/drawing/2014/main" id="{BF2AC67A-F4E4-4B7F-9099-D2EDF824332D}"/>
                </a:ext>
              </a:extLst>
            </p:cNvPr>
            <p:cNvSpPr/>
            <p:nvPr/>
          </p:nvSpPr>
          <p:spPr>
            <a:xfrm>
              <a:off x="11494682" y="6284230"/>
              <a:ext cx="316230" cy="364490"/>
            </a:xfrm>
            <a:custGeom>
              <a:avLst/>
              <a:gdLst/>
              <a:ahLst/>
              <a:cxnLst/>
              <a:rect l="l" t="t" r="r" b="b"/>
              <a:pathLst>
                <a:path w="316229" h="364490">
                  <a:moveTo>
                    <a:pt x="12522" y="0"/>
                  </a:moveTo>
                  <a:lnTo>
                    <a:pt x="0" y="7607"/>
                  </a:lnTo>
                  <a:lnTo>
                    <a:pt x="100634" y="182067"/>
                  </a:lnTo>
                  <a:lnTo>
                    <a:pt x="127"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43" y="184213"/>
                  </a:lnTo>
                  <a:lnTo>
                    <a:pt x="104457" y="180530"/>
                  </a:lnTo>
                  <a:lnTo>
                    <a:pt x="107226" y="177418"/>
                  </a:lnTo>
                  <a:lnTo>
                    <a:pt x="110718" y="177114"/>
                  </a:lnTo>
                  <a:lnTo>
                    <a:pt x="315105" y="177114"/>
                  </a:lnTo>
                  <a:lnTo>
                    <a:pt x="315001" y="175272"/>
                  </a:lnTo>
                  <a:lnTo>
                    <a:pt x="117259" y="175272"/>
                  </a:lnTo>
                  <a:lnTo>
                    <a:pt x="111671" y="172338"/>
                  </a:lnTo>
                  <a:lnTo>
                    <a:pt x="106807" y="163728"/>
                  </a:lnTo>
                  <a:lnTo>
                    <a:pt x="86448" y="127965"/>
                  </a:lnTo>
                  <a:lnTo>
                    <a:pt x="20739" y="14109"/>
                  </a:lnTo>
                  <a:lnTo>
                    <a:pt x="16700" y="7213"/>
                  </a:lnTo>
                  <a:lnTo>
                    <a:pt x="12522" y="0"/>
                  </a:lnTo>
                  <a:close/>
                </a:path>
                <a:path w="316229" h="364490">
                  <a:moveTo>
                    <a:pt x="312096" y="189077"/>
                  </a:moveTo>
                  <a:lnTo>
                    <a:pt x="129590" y="189077"/>
                  </a:lnTo>
                  <a:lnTo>
                    <a:pt x="219017" y="189501"/>
                  </a:lnTo>
                  <a:lnTo>
                    <a:pt x="310692" y="189382"/>
                  </a:lnTo>
                  <a:lnTo>
                    <a:pt x="312096" y="189077"/>
                  </a:lnTo>
                  <a:close/>
                </a:path>
                <a:path w="316229" h="364490">
                  <a:moveTo>
                    <a:pt x="315105" y="177114"/>
                  </a:moveTo>
                  <a:lnTo>
                    <a:pt x="110718" y="177114"/>
                  </a:lnTo>
                  <a:lnTo>
                    <a:pt x="113957" y="179946"/>
                  </a:lnTo>
                  <a:lnTo>
                    <a:pt x="114452" y="183591"/>
                  </a:lnTo>
                  <a:lnTo>
                    <a:pt x="111823" y="185800"/>
                  </a:lnTo>
                  <a:lnTo>
                    <a:pt x="109728" y="188937"/>
                  </a:lnTo>
                  <a:lnTo>
                    <a:pt x="312739" y="188937"/>
                  </a:lnTo>
                  <a:lnTo>
                    <a:pt x="312915" y="188899"/>
                  </a:lnTo>
                  <a:lnTo>
                    <a:pt x="315747" y="188569"/>
                  </a:lnTo>
                  <a:lnTo>
                    <a:pt x="315105" y="177114"/>
                  </a:lnTo>
                  <a:close/>
                </a:path>
                <a:path w="316229" h="364490">
                  <a:moveTo>
                    <a:pt x="212110" y="174936"/>
                  </a:moveTo>
                  <a:lnTo>
                    <a:pt x="117259" y="175272"/>
                  </a:lnTo>
                  <a:lnTo>
                    <a:pt x="315001" y="175272"/>
                  </a:lnTo>
                  <a:lnTo>
                    <a:pt x="314985" y="174980"/>
                  </a:lnTo>
                  <a:lnTo>
                    <a:pt x="212110"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object 25">
              <a:extLst>
                <a:ext uri="{FF2B5EF4-FFF2-40B4-BE49-F238E27FC236}">
                  <a16:creationId xmlns:a16="http://schemas.microsoft.com/office/drawing/2014/main" id="{361E78EA-EF1E-433D-A66E-46A1F9A89487}"/>
                </a:ext>
              </a:extLst>
            </p:cNvPr>
            <p:cNvSpPr/>
            <p:nvPr/>
          </p:nvSpPr>
          <p:spPr>
            <a:xfrm>
              <a:off x="10625397"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81" y="274521"/>
                  </a:lnTo>
                  <a:lnTo>
                    <a:pt x="84881" y="238837"/>
                  </a:lnTo>
                  <a:lnTo>
                    <a:pt x="105168" y="203034"/>
                  </a:lnTo>
                  <a:lnTo>
                    <a:pt x="109778" y="196421"/>
                  </a:lnTo>
                  <a:lnTo>
                    <a:pt x="115098" y="192084"/>
                  </a:lnTo>
                  <a:lnTo>
                    <a:pt x="121568" y="189733"/>
                  </a:lnTo>
                  <a:lnTo>
                    <a:pt x="129628" y="189077"/>
                  </a:lnTo>
                  <a:lnTo>
                    <a:pt x="312085" y="189077"/>
                  </a:lnTo>
                  <a:lnTo>
                    <a:pt x="312940" y="188887"/>
                  </a:lnTo>
                  <a:lnTo>
                    <a:pt x="315709" y="188544"/>
                  </a:lnTo>
                  <a:lnTo>
                    <a:pt x="315596" y="186918"/>
                  </a:lnTo>
                  <a:lnTo>
                    <a:pt x="111391" y="186918"/>
                  </a:lnTo>
                  <a:lnTo>
                    <a:pt x="107657" y="186816"/>
                  </a:lnTo>
                  <a:lnTo>
                    <a:pt x="105816" y="184010"/>
                  </a:lnTo>
                  <a:lnTo>
                    <a:pt x="103962" y="182397"/>
                  </a:lnTo>
                  <a:lnTo>
                    <a:pt x="105600" y="180555"/>
                  </a:lnTo>
                  <a:lnTo>
                    <a:pt x="107073" y="177520"/>
                  </a:lnTo>
                  <a:lnTo>
                    <a:pt x="110744"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55" y="189501"/>
                  </a:lnTo>
                  <a:lnTo>
                    <a:pt x="310718" y="189382"/>
                  </a:lnTo>
                  <a:lnTo>
                    <a:pt x="312085" y="189077"/>
                  </a:lnTo>
                  <a:close/>
                </a:path>
                <a:path w="316229" h="364490">
                  <a:moveTo>
                    <a:pt x="314939" y="176923"/>
                  </a:moveTo>
                  <a:lnTo>
                    <a:pt x="110744" y="176923"/>
                  </a:lnTo>
                  <a:lnTo>
                    <a:pt x="113004" y="179539"/>
                  </a:lnTo>
                  <a:lnTo>
                    <a:pt x="116230" y="181673"/>
                  </a:lnTo>
                  <a:lnTo>
                    <a:pt x="113296" y="184124"/>
                  </a:lnTo>
                  <a:lnTo>
                    <a:pt x="111391" y="186918"/>
                  </a:lnTo>
                  <a:lnTo>
                    <a:pt x="315596"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34" name="object 26">
              <a:extLst>
                <a:ext uri="{FF2B5EF4-FFF2-40B4-BE49-F238E27FC236}">
                  <a16:creationId xmlns:a16="http://schemas.microsoft.com/office/drawing/2014/main" id="{E161D2BF-36ED-43AD-995E-AC9E63F3019A}"/>
                </a:ext>
              </a:extLst>
            </p:cNvPr>
            <p:cNvPicPr/>
            <p:nvPr/>
          </p:nvPicPr>
          <p:blipFill>
            <a:blip r:embed="rId5" cstate="print"/>
            <a:stretch>
              <a:fillRect/>
            </a:stretch>
          </p:blipFill>
          <p:spPr>
            <a:xfrm>
              <a:off x="11977750" y="6426968"/>
              <a:ext cx="220345" cy="78718"/>
            </a:xfrm>
            <a:prstGeom prst="rect">
              <a:avLst/>
            </a:prstGeom>
          </p:spPr>
        </p:pic>
        <p:sp>
          <p:nvSpPr>
            <p:cNvPr id="35" name="object 27">
              <a:extLst>
                <a:ext uri="{FF2B5EF4-FFF2-40B4-BE49-F238E27FC236}">
                  <a16:creationId xmlns:a16="http://schemas.microsoft.com/office/drawing/2014/main" id="{F5957D5D-71A1-4932-AC80-5180D49769A1}"/>
                </a:ext>
              </a:extLst>
            </p:cNvPr>
            <p:cNvSpPr/>
            <p:nvPr/>
          </p:nvSpPr>
          <p:spPr>
            <a:xfrm>
              <a:off x="6278014" y="6785358"/>
              <a:ext cx="55244" cy="73025"/>
            </a:xfrm>
            <a:custGeom>
              <a:avLst/>
              <a:gdLst/>
              <a:ahLst/>
              <a:cxnLst/>
              <a:rect l="l" t="t" r="r" b="b"/>
              <a:pathLst>
                <a:path w="55245" h="73025">
                  <a:moveTo>
                    <a:pt x="12395" y="0"/>
                  </a:moveTo>
                  <a:lnTo>
                    <a:pt x="8432" y="2489"/>
                  </a:lnTo>
                  <a:lnTo>
                    <a:pt x="1905" y="4597"/>
                  </a:lnTo>
                  <a:lnTo>
                    <a:pt x="1905" y="6604"/>
                  </a:lnTo>
                  <a:lnTo>
                    <a:pt x="0" y="7810"/>
                  </a:lnTo>
                  <a:lnTo>
                    <a:pt x="1905" y="11125"/>
                  </a:lnTo>
                  <a:lnTo>
                    <a:pt x="1905" y="15963"/>
                  </a:lnTo>
                  <a:lnTo>
                    <a:pt x="4813" y="19367"/>
                  </a:lnTo>
                  <a:lnTo>
                    <a:pt x="8102" y="22529"/>
                  </a:lnTo>
                  <a:lnTo>
                    <a:pt x="10591" y="26174"/>
                  </a:lnTo>
                  <a:lnTo>
                    <a:pt x="37393" y="72641"/>
                  </a:lnTo>
                  <a:lnTo>
                    <a:pt x="54806" y="72641"/>
                  </a:lnTo>
                  <a:lnTo>
                    <a:pt x="18453" y="9575"/>
                  </a:lnTo>
                  <a:lnTo>
                    <a:pt x="13119" y="977"/>
                  </a:lnTo>
                  <a:lnTo>
                    <a:pt x="1239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36" name="object 28">
              <a:extLst>
                <a:ext uri="{FF2B5EF4-FFF2-40B4-BE49-F238E27FC236}">
                  <a16:creationId xmlns:a16="http://schemas.microsoft.com/office/drawing/2014/main" id="{D81C72CD-4A7C-4386-B28E-03581E1877C2}"/>
                </a:ext>
              </a:extLst>
            </p:cNvPr>
            <p:cNvPicPr/>
            <p:nvPr/>
          </p:nvPicPr>
          <p:blipFill>
            <a:blip r:embed="rId6" cstate="print"/>
            <a:stretch>
              <a:fillRect/>
            </a:stretch>
          </p:blipFill>
          <p:spPr>
            <a:xfrm>
              <a:off x="6278052" y="6045593"/>
              <a:ext cx="71655" cy="101199"/>
            </a:xfrm>
            <a:prstGeom prst="rect">
              <a:avLst/>
            </a:prstGeom>
          </p:spPr>
        </p:pic>
        <p:sp>
          <p:nvSpPr>
            <p:cNvPr id="37" name="object 29">
              <a:extLst>
                <a:ext uri="{FF2B5EF4-FFF2-40B4-BE49-F238E27FC236}">
                  <a16:creationId xmlns:a16="http://schemas.microsoft.com/office/drawing/2014/main" id="{00901795-53B1-4446-A59C-1902E42C5DA5}"/>
                </a:ext>
              </a:extLst>
            </p:cNvPr>
            <p:cNvSpPr/>
            <p:nvPr/>
          </p:nvSpPr>
          <p:spPr>
            <a:xfrm>
              <a:off x="6278120" y="6284394"/>
              <a:ext cx="316230" cy="364490"/>
            </a:xfrm>
            <a:custGeom>
              <a:avLst/>
              <a:gdLst/>
              <a:ahLst/>
              <a:cxnLst/>
              <a:rect l="l" t="t" r="r" b="b"/>
              <a:pathLst>
                <a:path w="316229" h="364490">
                  <a:moveTo>
                    <a:pt x="12128" y="0"/>
                  </a:moveTo>
                  <a:lnTo>
                    <a:pt x="7899" y="2641"/>
                  </a:lnTo>
                  <a:lnTo>
                    <a:pt x="1803" y="5524"/>
                  </a:lnTo>
                  <a:lnTo>
                    <a:pt x="1803" y="6451"/>
                  </a:lnTo>
                  <a:lnTo>
                    <a:pt x="25" y="7569"/>
                  </a:lnTo>
                  <a:lnTo>
                    <a:pt x="1803" y="10642"/>
                  </a:lnTo>
                  <a:lnTo>
                    <a:pt x="1803" y="16903"/>
                  </a:lnTo>
                  <a:lnTo>
                    <a:pt x="99199" y="179501"/>
                  </a:lnTo>
                  <a:lnTo>
                    <a:pt x="100380" y="181838"/>
                  </a:lnTo>
                  <a:lnTo>
                    <a:pt x="99889" y="183108"/>
                  </a:lnTo>
                  <a:lnTo>
                    <a:pt x="8572" y="341477"/>
                  </a:lnTo>
                  <a:lnTo>
                    <a:pt x="6553" y="344233"/>
                  </a:lnTo>
                  <a:lnTo>
                    <a:pt x="4051" y="346697"/>
                  </a:lnTo>
                  <a:lnTo>
                    <a:pt x="1803" y="349300"/>
                  </a:lnTo>
                  <a:lnTo>
                    <a:pt x="1803" y="353212"/>
                  </a:lnTo>
                  <a:lnTo>
                    <a:pt x="0" y="356336"/>
                  </a:lnTo>
                  <a:lnTo>
                    <a:pt x="1803" y="357454"/>
                  </a:lnTo>
                  <a:lnTo>
                    <a:pt x="1803" y="357835"/>
                  </a:lnTo>
                  <a:lnTo>
                    <a:pt x="5765" y="359905"/>
                  </a:lnTo>
                  <a:lnTo>
                    <a:pt x="12255" y="363905"/>
                  </a:lnTo>
                  <a:lnTo>
                    <a:pt x="12534" y="363448"/>
                  </a:lnTo>
                  <a:lnTo>
                    <a:pt x="12998" y="363448"/>
                  </a:lnTo>
                  <a:lnTo>
                    <a:pt x="15443" y="359422"/>
                  </a:lnTo>
                  <a:lnTo>
                    <a:pt x="17970" y="355447"/>
                  </a:lnTo>
                  <a:lnTo>
                    <a:pt x="86319" y="237067"/>
                  </a:lnTo>
                  <a:lnTo>
                    <a:pt x="108178" y="198881"/>
                  </a:lnTo>
                  <a:lnTo>
                    <a:pt x="112166" y="191858"/>
                  </a:lnTo>
                  <a:lnTo>
                    <a:pt x="116662" y="188836"/>
                  </a:lnTo>
                  <a:lnTo>
                    <a:pt x="312758" y="188836"/>
                  </a:lnTo>
                  <a:lnTo>
                    <a:pt x="313829" y="188506"/>
                  </a:lnTo>
                  <a:lnTo>
                    <a:pt x="315709" y="188175"/>
                  </a:lnTo>
                  <a:lnTo>
                    <a:pt x="315709" y="186626"/>
                  </a:lnTo>
                  <a:lnTo>
                    <a:pt x="109092" y="186626"/>
                  </a:lnTo>
                  <a:lnTo>
                    <a:pt x="108026" y="186474"/>
                  </a:lnTo>
                  <a:lnTo>
                    <a:pt x="106908" y="185521"/>
                  </a:lnTo>
                  <a:lnTo>
                    <a:pt x="105606" y="184226"/>
                  </a:lnTo>
                  <a:lnTo>
                    <a:pt x="104914" y="183337"/>
                  </a:lnTo>
                  <a:lnTo>
                    <a:pt x="104355" y="182333"/>
                  </a:lnTo>
                  <a:lnTo>
                    <a:pt x="104446" y="180809"/>
                  </a:lnTo>
                  <a:lnTo>
                    <a:pt x="104788" y="180263"/>
                  </a:lnTo>
                  <a:lnTo>
                    <a:pt x="105181" y="179743"/>
                  </a:lnTo>
                  <a:lnTo>
                    <a:pt x="107162" y="178193"/>
                  </a:lnTo>
                  <a:lnTo>
                    <a:pt x="108712" y="176860"/>
                  </a:lnTo>
                  <a:lnTo>
                    <a:pt x="315709" y="176860"/>
                  </a:lnTo>
                  <a:lnTo>
                    <a:pt x="315709" y="175171"/>
                  </a:lnTo>
                  <a:lnTo>
                    <a:pt x="117843" y="175171"/>
                  </a:lnTo>
                  <a:lnTo>
                    <a:pt x="112014" y="172021"/>
                  </a:lnTo>
                  <a:lnTo>
                    <a:pt x="85119" y="124806"/>
                  </a:lnTo>
                  <a:lnTo>
                    <a:pt x="17043" y="6934"/>
                  </a:lnTo>
                  <a:lnTo>
                    <a:pt x="14668" y="3543"/>
                  </a:lnTo>
                  <a:lnTo>
                    <a:pt x="12714" y="495"/>
                  </a:lnTo>
                  <a:lnTo>
                    <a:pt x="12433" y="495"/>
                  </a:lnTo>
                  <a:lnTo>
                    <a:pt x="12128" y="0"/>
                  </a:lnTo>
                  <a:close/>
                </a:path>
                <a:path w="316229" h="364490">
                  <a:moveTo>
                    <a:pt x="12998" y="363448"/>
                  </a:moveTo>
                  <a:lnTo>
                    <a:pt x="12534" y="363448"/>
                  </a:lnTo>
                  <a:lnTo>
                    <a:pt x="12890" y="363626"/>
                  </a:lnTo>
                  <a:lnTo>
                    <a:pt x="12998" y="363448"/>
                  </a:lnTo>
                  <a:close/>
                </a:path>
                <a:path w="316229" h="364490">
                  <a:moveTo>
                    <a:pt x="312758" y="188836"/>
                  </a:moveTo>
                  <a:lnTo>
                    <a:pt x="116662" y="188836"/>
                  </a:lnTo>
                  <a:lnTo>
                    <a:pt x="131877" y="189213"/>
                  </a:lnTo>
                  <a:lnTo>
                    <a:pt x="145947" y="189346"/>
                  </a:lnTo>
                  <a:lnTo>
                    <a:pt x="311645" y="189179"/>
                  </a:lnTo>
                  <a:lnTo>
                    <a:pt x="312758" y="188836"/>
                  </a:lnTo>
                  <a:close/>
                </a:path>
                <a:path w="316229" h="364490">
                  <a:moveTo>
                    <a:pt x="315709" y="176860"/>
                  </a:moveTo>
                  <a:lnTo>
                    <a:pt x="108712" y="176860"/>
                  </a:lnTo>
                  <a:lnTo>
                    <a:pt x="111467" y="177253"/>
                  </a:lnTo>
                  <a:lnTo>
                    <a:pt x="112661" y="179120"/>
                  </a:lnTo>
                  <a:lnTo>
                    <a:pt x="113880" y="180809"/>
                  </a:lnTo>
                  <a:lnTo>
                    <a:pt x="114013" y="181114"/>
                  </a:lnTo>
                  <a:lnTo>
                    <a:pt x="114126" y="182333"/>
                  </a:lnTo>
                  <a:lnTo>
                    <a:pt x="114007" y="183108"/>
                  </a:lnTo>
                  <a:lnTo>
                    <a:pt x="109092" y="186626"/>
                  </a:lnTo>
                  <a:lnTo>
                    <a:pt x="315709" y="186626"/>
                  </a:lnTo>
                  <a:lnTo>
                    <a:pt x="315709" y="176860"/>
                  </a:lnTo>
                  <a:close/>
                </a:path>
                <a:path w="316229" h="364490">
                  <a:moveTo>
                    <a:pt x="213271" y="174751"/>
                  </a:moveTo>
                  <a:lnTo>
                    <a:pt x="117843" y="175171"/>
                  </a:lnTo>
                  <a:lnTo>
                    <a:pt x="315709" y="175171"/>
                  </a:lnTo>
                  <a:lnTo>
                    <a:pt x="315709" y="174815"/>
                  </a:lnTo>
                  <a:lnTo>
                    <a:pt x="213271" y="174751"/>
                  </a:lnTo>
                  <a:close/>
                </a:path>
                <a:path w="316229" h="364490">
                  <a:moveTo>
                    <a:pt x="12649" y="393"/>
                  </a:moveTo>
                  <a:lnTo>
                    <a:pt x="12433" y="495"/>
                  </a:lnTo>
                  <a:lnTo>
                    <a:pt x="12714" y="495"/>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object 30">
              <a:extLst>
                <a:ext uri="{FF2B5EF4-FFF2-40B4-BE49-F238E27FC236}">
                  <a16:creationId xmlns:a16="http://schemas.microsoft.com/office/drawing/2014/main" id="{BCFE0D47-A09D-422F-9A37-25AB02E42F3A}"/>
                </a:ext>
              </a:extLst>
            </p:cNvPr>
            <p:cNvSpPr/>
            <p:nvPr/>
          </p:nvSpPr>
          <p:spPr>
            <a:xfrm>
              <a:off x="10238858" y="6284508"/>
              <a:ext cx="315595" cy="364490"/>
            </a:xfrm>
            <a:custGeom>
              <a:avLst/>
              <a:gdLst/>
              <a:ahLst/>
              <a:cxnLst/>
              <a:rect l="l" t="t" r="r" b="b"/>
              <a:pathLst>
                <a:path w="315595" h="364490">
                  <a:moveTo>
                    <a:pt x="218743" y="188810"/>
                  </a:moveTo>
                  <a:lnTo>
                    <a:pt x="187413" y="188810"/>
                  </a:lnTo>
                  <a:lnTo>
                    <a:pt x="194820" y="189477"/>
                  </a:lnTo>
                  <a:lnTo>
                    <a:pt x="200653" y="191769"/>
                  </a:lnTo>
                  <a:lnTo>
                    <a:pt x="205391" y="195843"/>
                  </a:lnTo>
                  <a:lnTo>
                    <a:pt x="209511" y="201853"/>
                  </a:lnTo>
                  <a:lnTo>
                    <a:pt x="230023" y="237937"/>
                  </a:lnTo>
                  <a:lnTo>
                    <a:pt x="295782" y="351904"/>
                  </a:lnTo>
                  <a:lnTo>
                    <a:pt x="299427" y="357924"/>
                  </a:lnTo>
                  <a:lnTo>
                    <a:pt x="303110" y="364159"/>
                  </a:lnTo>
                  <a:lnTo>
                    <a:pt x="315163" y="356006"/>
                  </a:lnTo>
                  <a:lnTo>
                    <a:pt x="218743" y="188810"/>
                  </a:lnTo>
                  <a:close/>
                </a:path>
                <a:path w="315595" h="364490">
                  <a:moveTo>
                    <a:pt x="18567" y="189166"/>
                  </a:moveTo>
                  <a:lnTo>
                    <a:pt x="8737" y="189166"/>
                  </a:lnTo>
                  <a:lnTo>
                    <a:pt x="18567" y="190093"/>
                  </a:lnTo>
                  <a:lnTo>
                    <a:pt x="18567" y="189166"/>
                  </a:lnTo>
                  <a:close/>
                </a:path>
                <a:path w="315595" h="364490">
                  <a:moveTo>
                    <a:pt x="101" y="174624"/>
                  </a:moveTo>
                  <a:lnTo>
                    <a:pt x="0" y="189166"/>
                  </a:lnTo>
                  <a:lnTo>
                    <a:pt x="102985" y="189231"/>
                  </a:lnTo>
                  <a:lnTo>
                    <a:pt x="218743" y="188810"/>
                  </a:lnTo>
                  <a:lnTo>
                    <a:pt x="217623" y="186867"/>
                  </a:lnTo>
                  <a:lnTo>
                    <a:pt x="207543" y="186867"/>
                  </a:lnTo>
                  <a:lnTo>
                    <a:pt x="203873" y="186334"/>
                  </a:lnTo>
                  <a:lnTo>
                    <a:pt x="202399" y="183273"/>
                  </a:lnTo>
                  <a:lnTo>
                    <a:pt x="200774" y="181432"/>
                  </a:lnTo>
                  <a:lnTo>
                    <a:pt x="202641" y="179793"/>
                  </a:lnTo>
                  <a:lnTo>
                    <a:pt x="204482" y="176923"/>
                  </a:lnTo>
                  <a:lnTo>
                    <a:pt x="208229" y="176872"/>
                  </a:lnTo>
                  <a:lnTo>
                    <a:pt x="217528" y="176872"/>
                  </a:lnTo>
                  <a:lnTo>
                    <a:pt x="218583" y="175044"/>
                  </a:lnTo>
                  <a:lnTo>
                    <a:pt x="6286" y="175044"/>
                  </a:lnTo>
                  <a:lnTo>
                    <a:pt x="101" y="174624"/>
                  </a:lnTo>
                  <a:close/>
                </a:path>
                <a:path w="315595" h="364490">
                  <a:moveTo>
                    <a:pt x="217528" y="176872"/>
                  </a:moveTo>
                  <a:lnTo>
                    <a:pt x="208229" y="176872"/>
                  </a:lnTo>
                  <a:lnTo>
                    <a:pt x="210108" y="179730"/>
                  </a:lnTo>
                  <a:lnTo>
                    <a:pt x="213017" y="182206"/>
                  </a:lnTo>
                  <a:lnTo>
                    <a:pt x="209791" y="184302"/>
                  </a:lnTo>
                  <a:lnTo>
                    <a:pt x="207543" y="186867"/>
                  </a:lnTo>
                  <a:lnTo>
                    <a:pt x="217623" y="186867"/>
                  </a:lnTo>
                  <a:lnTo>
                    <a:pt x="214693" y="181787"/>
                  </a:lnTo>
                  <a:lnTo>
                    <a:pt x="217528" y="176872"/>
                  </a:lnTo>
                  <a:close/>
                </a:path>
                <a:path w="315595" h="364490">
                  <a:moveTo>
                    <a:pt x="127846" y="174550"/>
                  </a:moveTo>
                  <a:lnTo>
                    <a:pt x="6286" y="175044"/>
                  </a:lnTo>
                  <a:lnTo>
                    <a:pt x="218583" y="175044"/>
                  </a:lnTo>
                  <a:lnTo>
                    <a:pt x="183895" y="174993"/>
                  </a:lnTo>
                  <a:lnTo>
                    <a:pt x="155876" y="174614"/>
                  </a:lnTo>
                  <a:lnTo>
                    <a:pt x="127846" y="174550"/>
                  </a:lnTo>
                  <a:close/>
                </a:path>
                <a:path w="315595" h="364490">
                  <a:moveTo>
                    <a:pt x="303009" y="0"/>
                  </a:moveTo>
                  <a:lnTo>
                    <a:pt x="300380" y="4305"/>
                  </a:lnTo>
                  <a:lnTo>
                    <a:pt x="297865" y="8267"/>
                  </a:lnTo>
                  <a:lnTo>
                    <a:pt x="252817" y="85993"/>
                  </a:lnTo>
                  <a:lnTo>
                    <a:pt x="231606" y="122906"/>
                  </a:lnTo>
                  <a:lnTo>
                    <a:pt x="210680" y="159981"/>
                  </a:lnTo>
                  <a:lnTo>
                    <a:pt x="205554" y="167279"/>
                  </a:lnTo>
                  <a:lnTo>
                    <a:pt x="199655" y="171959"/>
                  </a:lnTo>
                  <a:lnTo>
                    <a:pt x="192572" y="174403"/>
                  </a:lnTo>
                  <a:lnTo>
                    <a:pt x="183895" y="174993"/>
                  </a:lnTo>
                  <a:lnTo>
                    <a:pt x="218612" y="174993"/>
                  </a:lnTo>
                  <a:lnTo>
                    <a:pt x="315366" y="7251"/>
                  </a:lnTo>
                  <a:lnTo>
                    <a:pt x="30300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object 31">
              <a:extLst>
                <a:ext uri="{FF2B5EF4-FFF2-40B4-BE49-F238E27FC236}">
                  <a16:creationId xmlns:a16="http://schemas.microsoft.com/office/drawing/2014/main" id="{243EB99F-EFDB-467B-A531-2A1F4578B44D}"/>
                </a:ext>
              </a:extLst>
            </p:cNvPr>
            <p:cNvSpPr/>
            <p:nvPr/>
          </p:nvSpPr>
          <p:spPr>
            <a:xfrm>
              <a:off x="9630500" y="6785802"/>
              <a:ext cx="55244" cy="72390"/>
            </a:xfrm>
            <a:custGeom>
              <a:avLst/>
              <a:gdLst/>
              <a:ahLst/>
              <a:cxnLst/>
              <a:rect l="l" t="t" r="r" b="b"/>
              <a:pathLst>
                <a:path w="55245" h="72390">
                  <a:moveTo>
                    <a:pt x="42032" y="0"/>
                  </a:moveTo>
                  <a:lnTo>
                    <a:pt x="39315" y="4533"/>
                  </a:lnTo>
                  <a:lnTo>
                    <a:pt x="36584" y="8940"/>
                  </a:lnTo>
                  <a:lnTo>
                    <a:pt x="0" y="72196"/>
                  </a:lnTo>
                  <a:lnTo>
                    <a:pt x="17057" y="72196"/>
                  </a:lnTo>
                  <a:lnTo>
                    <a:pt x="54643" y="7023"/>
                  </a:lnTo>
                  <a:lnTo>
                    <a:pt x="4203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object 32">
              <a:extLst>
                <a:ext uri="{FF2B5EF4-FFF2-40B4-BE49-F238E27FC236}">
                  <a16:creationId xmlns:a16="http://schemas.microsoft.com/office/drawing/2014/main" id="{DF800991-D93A-4E17-BE5D-94F2774C90A3}"/>
                </a:ext>
              </a:extLst>
            </p:cNvPr>
            <p:cNvSpPr/>
            <p:nvPr/>
          </p:nvSpPr>
          <p:spPr>
            <a:xfrm>
              <a:off x="8886642" y="6785347"/>
              <a:ext cx="54610" cy="73025"/>
            </a:xfrm>
            <a:custGeom>
              <a:avLst/>
              <a:gdLst/>
              <a:ahLst/>
              <a:cxnLst/>
              <a:rect l="l" t="t" r="r" b="b"/>
              <a:pathLst>
                <a:path w="54609" h="73025">
                  <a:moveTo>
                    <a:pt x="12344" y="0"/>
                  </a:moveTo>
                  <a:lnTo>
                    <a:pt x="0" y="7874"/>
                  </a:lnTo>
                  <a:lnTo>
                    <a:pt x="37354" y="72652"/>
                  </a:lnTo>
                  <a:lnTo>
                    <a:pt x="54334" y="72652"/>
                  </a:lnTo>
                  <a:lnTo>
                    <a:pt x="1234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object 33">
              <a:extLst>
                <a:ext uri="{FF2B5EF4-FFF2-40B4-BE49-F238E27FC236}">
                  <a16:creationId xmlns:a16="http://schemas.microsoft.com/office/drawing/2014/main" id="{EE83E6EB-5B00-4227-92B8-24C6312C92C6}"/>
                </a:ext>
              </a:extLst>
            </p:cNvPr>
            <p:cNvSpPr/>
            <p:nvPr/>
          </p:nvSpPr>
          <p:spPr>
            <a:xfrm>
              <a:off x="8761201" y="6785800"/>
              <a:ext cx="54610" cy="72390"/>
            </a:xfrm>
            <a:custGeom>
              <a:avLst/>
              <a:gdLst/>
              <a:ahLst/>
              <a:cxnLst/>
              <a:rect l="l" t="t" r="r" b="b"/>
              <a:pathLst>
                <a:path w="54609" h="72390">
                  <a:moveTo>
                    <a:pt x="41741" y="0"/>
                  </a:moveTo>
                  <a:lnTo>
                    <a:pt x="0" y="72199"/>
                  </a:lnTo>
                  <a:lnTo>
                    <a:pt x="16990" y="72199"/>
                  </a:lnTo>
                  <a:lnTo>
                    <a:pt x="54453" y="7213"/>
                  </a:lnTo>
                  <a:lnTo>
                    <a:pt x="4174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object 34">
              <a:extLst>
                <a:ext uri="{FF2B5EF4-FFF2-40B4-BE49-F238E27FC236}">
                  <a16:creationId xmlns:a16="http://schemas.microsoft.com/office/drawing/2014/main" id="{D9D52506-BD42-41A7-AACE-6EB5F99A8978}"/>
                </a:ext>
              </a:extLst>
            </p:cNvPr>
            <p:cNvSpPr/>
            <p:nvPr/>
          </p:nvSpPr>
          <p:spPr>
            <a:xfrm>
              <a:off x="8017163" y="6785519"/>
              <a:ext cx="54610" cy="73025"/>
            </a:xfrm>
            <a:custGeom>
              <a:avLst/>
              <a:gdLst/>
              <a:ahLst/>
              <a:cxnLst/>
              <a:rect l="l" t="t" r="r" b="b"/>
              <a:pathLst>
                <a:path w="54609"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object 35">
              <a:extLst>
                <a:ext uri="{FF2B5EF4-FFF2-40B4-BE49-F238E27FC236}">
                  <a16:creationId xmlns:a16="http://schemas.microsoft.com/office/drawing/2014/main" id="{6E8914C4-69AF-4FFB-83A4-26AE6F4568D2}"/>
                </a:ext>
              </a:extLst>
            </p:cNvPr>
            <p:cNvSpPr/>
            <p:nvPr/>
          </p:nvSpPr>
          <p:spPr>
            <a:xfrm>
              <a:off x="7891866" y="6785782"/>
              <a:ext cx="54610" cy="72390"/>
            </a:xfrm>
            <a:custGeom>
              <a:avLst/>
              <a:gdLst/>
              <a:ahLst/>
              <a:cxnLst/>
              <a:rect l="l" t="t" r="r" b="b"/>
              <a:pathLst>
                <a:path w="54609" h="72390">
                  <a:moveTo>
                    <a:pt x="41917" y="0"/>
                  </a:moveTo>
                  <a:lnTo>
                    <a:pt x="39098" y="4699"/>
                  </a:lnTo>
                  <a:lnTo>
                    <a:pt x="36393" y="9105"/>
                  </a:lnTo>
                  <a:lnTo>
                    <a:pt x="33789" y="13589"/>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object 36">
              <a:extLst>
                <a:ext uri="{FF2B5EF4-FFF2-40B4-BE49-F238E27FC236}">
                  <a16:creationId xmlns:a16="http://schemas.microsoft.com/office/drawing/2014/main" id="{C92BEE23-CE29-4D2B-9644-9B49EE4FD124}"/>
                </a:ext>
              </a:extLst>
            </p:cNvPr>
            <p:cNvSpPr/>
            <p:nvPr/>
          </p:nvSpPr>
          <p:spPr>
            <a:xfrm>
              <a:off x="7147907" y="6785359"/>
              <a:ext cx="54610" cy="73025"/>
            </a:xfrm>
            <a:custGeom>
              <a:avLst/>
              <a:gdLst/>
              <a:ahLst/>
              <a:cxnLst/>
              <a:rect l="l" t="t" r="r" b="b"/>
              <a:pathLst>
                <a:path w="54609"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object 37">
              <a:extLst>
                <a:ext uri="{FF2B5EF4-FFF2-40B4-BE49-F238E27FC236}">
                  <a16:creationId xmlns:a16="http://schemas.microsoft.com/office/drawing/2014/main" id="{A96BD8C0-CEA9-46A5-8BEB-6F916CF4F64E}"/>
                </a:ext>
              </a:extLst>
            </p:cNvPr>
            <p:cNvSpPr/>
            <p:nvPr/>
          </p:nvSpPr>
          <p:spPr>
            <a:xfrm>
              <a:off x="7022458" y="6785442"/>
              <a:ext cx="54610" cy="73025"/>
            </a:xfrm>
            <a:custGeom>
              <a:avLst/>
              <a:gdLst/>
              <a:ahLst/>
              <a:cxnLst/>
              <a:rect l="l" t="t" r="r" b="b"/>
              <a:pathLst>
                <a:path w="54609" h="73025">
                  <a:moveTo>
                    <a:pt x="41946" y="0"/>
                  </a:moveTo>
                  <a:lnTo>
                    <a:pt x="0" y="72557"/>
                  </a:lnTo>
                  <a:lnTo>
                    <a:pt x="16989" y="72557"/>
                  </a:lnTo>
                  <a:lnTo>
                    <a:pt x="54392" y="7670"/>
                  </a:lnTo>
                  <a:lnTo>
                    <a:pt x="4194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object 38">
              <a:extLst>
                <a:ext uri="{FF2B5EF4-FFF2-40B4-BE49-F238E27FC236}">
                  <a16:creationId xmlns:a16="http://schemas.microsoft.com/office/drawing/2014/main" id="{BD11000D-E651-4C81-9F06-4F822AFF9B4E}"/>
                </a:ext>
              </a:extLst>
            </p:cNvPr>
            <p:cNvSpPr/>
            <p:nvPr/>
          </p:nvSpPr>
          <p:spPr>
            <a:xfrm>
              <a:off x="7005597"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47" name="object 39">
              <a:extLst>
                <a:ext uri="{FF2B5EF4-FFF2-40B4-BE49-F238E27FC236}">
                  <a16:creationId xmlns:a16="http://schemas.microsoft.com/office/drawing/2014/main" id="{712CCCA1-E2C6-46B2-88F9-99914478DBEE}"/>
                </a:ext>
              </a:extLst>
            </p:cNvPr>
            <p:cNvPicPr/>
            <p:nvPr/>
          </p:nvPicPr>
          <p:blipFill>
            <a:blip r:embed="rId4" cstate="print"/>
            <a:stretch>
              <a:fillRect/>
            </a:stretch>
          </p:blipFill>
          <p:spPr>
            <a:xfrm>
              <a:off x="7147817" y="6045593"/>
              <a:ext cx="71252" cy="101201"/>
            </a:xfrm>
            <a:prstGeom prst="rect">
              <a:avLst/>
            </a:prstGeom>
          </p:spPr>
        </p:pic>
        <p:sp>
          <p:nvSpPr>
            <p:cNvPr id="48" name="object 40">
              <a:extLst>
                <a:ext uri="{FF2B5EF4-FFF2-40B4-BE49-F238E27FC236}">
                  <a16:creationId xmlns:a16="http://schemas.microsoft.com/office/drawing/2014/main" id="{E446B275-A655-478E-A37F-CE44850298EC}"/>
                </a:ext>
              </a:extLst>
            </p:cNvPr>
            <p:cNvSpPr/>
            <p:nvPr/>
          </p:nvSpPr>
          <p:spPr>
            <a:xfrm>
              <a:off x="7874998" y="6045593"/>
              <a:ext cx="71755" cy="101600"/>
            </a:xfrm>
            <a:custGeom>
              <a:avLst/>
              <a:gdLst/>
              <a:ahLst/>
              <a:cxnLst/>
              <a:rect l="l" t="t" r="r" b="b"/>
              <a:pathLst>
                <a:path w="71754" h="101600">
                  <a:moveTo>
                    <a:pt x="17081" y="0"/>
                  </a:moveTo>
                  <a:lnTo>
                    <a:pt x="0" y="0"/>
                  </a:lnTo>
                  <a:lnTo>
                    <a:pt x="53644"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object 41">
              <a:extLst>
                <a:ext uri="{FF2B5EF4-FFF2-40B4-BE49-F238E27FC236}">
                  <a16:creationId xmlns:a16="http://schemas.microsoft.com/office/drawing/2014/main" id="{227E5332-361C-42E1-B5A8-3A7BF3201CB3}"/>
                </a:ext>
              </a:extLst>
            </p:cNvPr>
            <p:cNvSpPr/>
            <p:nvPr/>
          </p:nvSpPr>
          <p:spPr>
            <a:xfrm>
              <a:off x="8017271" y="6045593"/>
              <a:ext cx="71755" cy="101600"/>
            </a:xfrm>
            <a:custGeom>
              <a:avLst/>
              <a:gdLst/>
              <a:ahLst/>
              <a:cxnLst/>
              <a:rect l="l" t="t" r="r" b="b"/>
              <a:pathLst>
                <a:path w="71754" h="101600">
                  <a:moveTo>
                    <a:pt x="71177" y="0"/>
                  </a:moveTo>
                  <a:lnTo>
                    <a:pt x="54091" y="0"/>
                  </a:lnTo>
                  <a:lnTo>
                    <a:pt x="0" y="93833"/>
                  </a:lnTo>
                  <a:lnTo>
                    <a:pt x="12420" y="101174"/>
                  </a:lnTo>
                  <a:lnTo>
                    <a:pt x="20027" y="88538"/>
                  </a:lnTo>
                  <a:lnTo>
                    <a:pt x="7117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50" name="object 42">
              <a:extLst>
                <a:ext uri="{FF2B5EF4-FFF2-40B4-BE49-F238E27FC236}">
                  <a16:creationId xmlns:a16="http://schemas.microsoft.com/office/drawing/2014/main" id="{DEF408C4-D0C4-4B7C-A63F-7F843BE7AA42}"/>
                </a:ext>
              </a:extLst>
            </p:cNvPr>
            <p:cNvPicPr/>
            <p:nvPr/>
          </p:nvPicPr>
          <p:blipFill>
            <a:blip r:embed="rId7" cstate="print"/>
            <a:stretch>
              <a:fillRect/>
            </a:stretch>
          </p:blipFill>
          <p:spPr>
            <a:xfrm>
              <a:off x="8744442" y="6045593"/>
              <a:ext cx="71063" cy="101127"/>
            </a:xfrm>
            <a:prstGeom prst="rect">
              <a:avLst/>
            </a:prstGeom>
          </p:spPr>
        </p:pic>
        <p:pic>
          <p:nvPicPr>
            <p:cNvPr id="51" name="object 43">
              <a:extLst>
                <a:ext uri="{FF2B5EF4-FFF2-40B4-BE49-F238E27FC236}">
                  <a16:creationId xmlns:a16="http://schemas.microsoft.com/office/drawing/2014/main" id="{6CBA2CDF-AEC9-435E-A350-866AE42A9C17}"/>
                </a:ext>
              </a:extLst>
            </p:cNvPr>
            <p:cNvPicPr/>
            <p:nvPr/>
          </p:nvPicPr>
          <p:blipFill>
            <a:blip r:embed="rId8" cstate="print"/>
            <a:stretch>
              <a:fillRect/>
            </a:stretch>
          </p:blipFill>
          <p:spPr>
            <a:xfrm>
              <a:off x="8886550" y="6045593"/>
              <a:ext cx="71304" cy="101221"/>
            </a:xfrm>
            <a:prstGeom prst="rect">
              <a:avLst/>
            </a:prstGeom>
          </p:spPr>
        </p:pic>
        <p:sp>
          <p:nvSpPr>
            <p:cNvPr id="52" name="object 44">
              <a:extLst>
                <a:ext uri="{FF2B5EF4-FFF2-40B4-BE49-F238E27FC236}">
                  <a16:creationId xmlns:a16="http://schemas.microsoft.com/office/drawing/2014/main" id="{3A737BE0-EB19-45EA-A8D1-FE759B7B4768}"/>
                </a:ext>
              </a:extLst>
            </p:cNvPr>
            <p:cNvSpPr/>
            <p:nvPr/>
          </p:nvSpPr>
          <p:spPr>
            <a:xfrm>
              <a:off x="9613748" y="6045593"/>
              <a:ext cx="71755" cy="101600"/>
            </a:xfrm>
            <a:custGeom>
              <a:avLst/>
              <a:gdLst/>
              <a:ahLst/>
              <a:cxnLst/>
              <a:rect l="l" t="t" r="r" b="b"/>
              <a:pathLst>
                <a:path w="71754" h="101600">
                  <a:moveTo>
                    <a:pt x="17074" y="0"/>
                  </a:moveTo>
                  <a:lnTo>
                    <a:pt x="0" y="0"/>
                  </a:lnTo>
                  <a:lnTo>
                    <a:pt x="53654" y="92853"/>
                  </a:lnTo>
                  <a:lnTo>
                    <a:pt x="59052" y="101438"/>
                  </a:lnTo>
                  <a:lnTo>
                    <a:pt x="71142" y="93742"/>
                  </a:lnTo>
                  <a:lnTo>
                    <a:pt x="1707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object 45">
              <a:extLst>
                <a:ext uri="{FF2B5EF4-FFF2-40B4-BE49-F238E27FC236}">
                  <a16:creationId xmlns:a16="http://schemas.microsoft.com/office/drawing/2014/main" id="{46FDC532-5FDD-4E34-BA37-CA067640CF5C}"/>
                </a:ext>
              </a:extLst>
            </p:cNvPr>
            <p:cNvSpPr/>
            <p:nvPr/>
          </p:nvSpPr>
          <p:spPr>
            <a:xfrm>
              <a:off x="6326089" y="6045593"/>
              <a:ext cx="316230" cy="352425"/>
            </a:xfrm>
            <a:custGeom>
              <a:avLst/>
              <a:gdLst/>
              <a:ahLst/>
              <a:cxnLst/>
              <a:rect l="l" t="t" r="r" b="b"/>
              <a:pathLst>
                <a:path w="316229" h="352425">
                  <a:moveTo>
                    <a:pt x="219341" y="177105"/>
                  </a:moveTo>
                  <a:lnTo>
                    <a:pt x="185966" y="177105"/>
                  </a:lnTo>
                  <a:lnTo>
                    <a:pt x="194294" y="178069"/>
                  </a:lnTo>
                  <a:lnTo>
                    <a:pt x="200948" y="180877"/>
                  </a:lnTo>
                  <a:lnTo>
                    <a:pt x="206407" y="185685"/>
                  </a:lnTo>
                  <a:lnTo>
                    <a:pt x="211150" y="192650"/>
                  </a:lnTo>
                  <a:lnTo>
                    <a:pt x="232156" y="229684"/>
                  </a:lnTo>
                  <a:lnTo>
                    <a:pt x="253382" y="266592"/>
                  </a:lnTo>
                  <a:lnTo>
                    <a:pt x="298386" y="344300"/>
                  </a:lnTo>
                  <a:lnTo>
                    <a:pt x="300913" y="348199"/>
                  </a:lnTo>
                  <a:lnTo>
                    <a:pt x="303326" y="352149"/>
                  </a:lnTo>
                  <a:lnTo>
                    <a:pt x="303809" y="351844"/>
                  </a:lnTo>
                  <a:lnTo>
                    <a:pt x="304346" y="351844"/>
                  </a:lnTo>
                  <a:lnTo>
                    <a:pt x="315950" y="344592"/>
                  </a:lnTo>
                  <a:lnTo>
                    <a:pt x="219341" y="177105"/>
                  </a:lnTo>
                  <a:close/>
                </a:path>
                <a:path w="316229" h="352425">
                  <a:moveTo>
                    <a:pt x="304346" y="351844"/>
                  </a:moveTo>
                  <a:lnTo>
                    <a:pt x="303809" y="351844"/>
                  </a:lnTo>
                  <a:lnTo>
                    <a:pt x="303961" y="352085"/>
                  </a:lnTo>
                  <a:lnTo>
                    <a:pt x="304346" y="351844"/>
                  </a:lnTo>
                  <a:close/>
                </a:path>
                <a:path w="316229" h="352425">
                  <a:moveTo>
                    <a:pt x="313271" y="0"/>
                  </a:moveTo>
                  <a:lnTo>
                    <a:pt x="295894" y="0"/>
                  </a:lnTo>
                  <a:lnTo>
                    <a:pt x="201955" y="162474"/>
                  </a:lnTo>
                  <a:lnTo>
                    <a:pt x="736" y="162474"/>
                  </a:lnTo>
                  <a:lnTo>
                    <a:pt x="736" y="162652"/>
                  </a:lnTo>
                  <a:lnTo>
                    <a:pt x="0" y="162652"/>
                  </a:lnTo>
                  <a:lnTo>
                    <a:pt x="660" y="177346"/>
                  </a:lnTo>
                  <a:lnTo>
                    <a:pt x="100899" y="177368"/>
                  </a:lnTo>
                  <a:lnTo>
                    <a:pt x="219341" y="177105"/>
                  </a:lnTo>
                  <a:lnTo>
                    <a:pt x="218184" y="175098"/>
                  </a:lnTo>
                  <a:lnTo>
                    <a:pt x="206324" y="175098"/>
                  </a:lnTo>
                  <a:lnTo>
                    <a:pt x="205955" y="175060"/>
                  </a:lnTo>
                  <a:lnTo>
                    <a:pt x="204241" y="173282"/>
                  </a:lnTo>
                  <a:lnTo>
                    <a:pt x="201701" y="171530"/>
                  </a:lnTo>
                  <a:lnTo>
                    <a:pt x="201625" y="169294"/>
                  </a:lnTo>
                  <a:lnTo>
                    <a:pt x="201815" y="168888"/>
                  </a:lnTo>
                  <a:lnTo>
                    <a:pt x="202044" y="168482"/>
                  </a:lnTo>
                  <a:lnTo>
                    <a:pt x="203517" y="166919"/>
                  </a:lnTo>
                  <a:lnTo>
                    <a:pt x="204990" y="165141"/>
                  </a:lnTo>
                  <a:lnTo>
                    <a:pt x="207810" y="165053"/>
                  </a:lnTo>
                  <a:lnTo>
                    <a:pt x="218088" y="165053"/>
                  </a:lnTo>
                  <a:lnTo>
                    <a:pt x="313271" y="0"/>
                  </a:lnTo>
                  <a:close/>
                </a:path>
                <a:path w="316229" h="352425">
                  <a:moveTo>
                    <a:pt x="218088" y="165053"/>
                  </a:moveTo>
                  <a:lnTo>
                    <a:pt x="207810" y="165053"/>
                  </a:lnTo>
                  <a:lnTo>
                    <a:pt x="209181" y="166424"/>
                  </a:lnTo>
                  <a:lnTo>
                    <a:pt x="210883" y="168062"/>
                  </a:lnTo>
                  <a:lnTo>
                    <a:pt x="211416" y="168888"/>
                  </a:lnTo>
                  <a:lnTo>
                    <a:pt x="211616" y="169294"/>
                  </a:lnTo>
                  <a:lnTo>
                    <a:pt x="211724" y="169993"/>
                  </a:lnTo>
                  <a:lnTo>
                    <a:pt x="211378" y="172012"/>
                  </a:lnTo>
                  <a:lnTo>
                    <a:pt x="209016" y="173371"/>
                  </a:lnTo>
                  <a:lnTo>
                    <a:pt x="207136" y="174806"/>
                  </a:lnTo>
                  <a:lnTo>
                    <a:pt x="206730" y="174971"/>
                  </a:lnTo>
                  <a:lnTo>
                    <a:pt x="206324" y="175098"/>
                  </a:lnTo>
                  <a:lnTo>
                    <a:pt x="218184" y="175098"/>
                  </a:lnTo>
                  <a:lnTo>
                    <a:pt x="215239" y="169993"/>
                  </a:lnTo>
                  <a:lnTo>
                    <a:pt x="218088" y="16505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object 46">
              <a:extLst>
                <a:ext uri="{FF2B5EF4-FFF2-40B4-BE49-F238E27FC236}">
                  <a16:creationId xmlns:a16="http://schemas.microsoft.com/office/drawing/2014/main" id="{7E8A3C7B-F4DC-4554-AFA7-698725CFD0EA}"/>
                </a:ext>
              </a:extLst>
            </p:cNvPr>
            <p:cNvSpPr/>
            <p:nvPr/>
          </p:nvSpPr>
          <p:spPr>
            <a:xfrm>
              <a:off x="7196662" y="6045593"/>
              <a:ext cx="314960" cy="352425"/>
            </a:xfrm>
            <a:custGeom>
              <a:avLst/>
              <a:gdLst/>
              <a:ahLst/>
              <a:cxnLst/>
              <a:rect l="l" t="t" r="r" b="b"/>
              <a:pathLst>
                <a:path w="314959"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59" h="352425">
                  <a:moveTo>
                    <a:pt x="312077"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7" y="0"/>
                  </a:lnTo>
                  <a:close/>
                </a:path>
                <a:path w="314959"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object 47">
              <a:extLst>
                <a:ext uri="{FF2B5EF4-FFF2-40B4-BE49-F238E27FC236}">
                  <a16:creationId xmlns:a16="http://schemas.microsoft.com/office/drawing/2014/main" id="{00801655-7D52-401C-BB80-A0048C037E38}"/>
                </a:ext>
              </a:extLst>
            </p:cNvPr>
            <p:cNvSpPr/>
            <p:nvPr/>
          </p:nvSpPr>
          <p:spPr>
            <a:xfrm>
              <a:off x="8065568"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01"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object 48">
              <a:extLst>
                <a:ext uri="{FF2B5EF4-FFF2-40B4-BE49-F238E27FC236}">
                  <a16:creationId xmlns:a16="http://schemas.microsoft.com/office/drawing/2014/main" id="{9CF80412-F2D2-4DAC-9174-6568E98AD82F}"/>
                </a:ext>
              </a:extLst>
            </p:cNvPr>
            <p:cNvSpPr/>
            <p:nvPr/>
          </p:nvSpPr>
          <p:spPr>
            <a:xfrm>
              <a:off x="8451967" y="6045593"/>
              <a:ext cx="315595" cy="352425"/>
            </a:xfrm>
            <a:custGeom>
              <a:avLst/>
              <a:gdLst/>
              <a:ahLst/>
              <a:cxnLst/>
              <a:rect l="l" t="t" r="r" b="b"/>
              <a:pathLst>
                <a:path w="315595" h="352425">
                  <a:moveTo>
                    <a:pt x="19644" y="0"/>
                  </a:moveTo>
                  <a:lnTo>
                    <a:pt x="2727" y="0"/>
                  </a:lnTo>
                  <a:lnTo>
                    <a:pt x="100787"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312178" y="177049"/>
                  </a:lnTo>
                  <a:lnTo>
                    <a:pt x="313677" y="176300"/>
                  </a:lnTo>
                  <a:lnTo>
                    <a:pt x="315086" y="175931"/>
                  </a:lnTo>
                  <a:lnTo>
                    <a:pt x="315086" y="175334"/>
                  </a:lnTo>
                  <a:lnTo>
                    <a:pt x="110845" y="175334"/>
                  </a:lnTo>
                  <a:lnTo>
                    <a:pt x="107086" y="174750"/>
                  </a:lnTo>
                  <a:lnTo>
                    <a:pt x="105613" y="171563"/>
                  </a:lnTo>
                  <a:lnTo>
                    <a:pt x="103949" y="169645"/>
                  </a:lnTo>
                  <a:lnTo>
                    <a:pt x="105867" y="168019"/>
                  </a:lnTo>
                  <a:lnTo>
                    <a:pt x="107772" y="165136"/>
                  </a:lnTo>
                  <a:lnTo>
                    <a:pt x="111632" y="165086"/>
                  </a:lnTo>
                  <a:lnTo>
                    <a:pt x="315086" y="165086"/>
                  </a:lnTo>
                  <a:lnTo>
                    <a:pt x="315086" y="162787"/>
                  </a:lnTo>
                  <a:lnTo>
                    <a:pt x="129882" y="162787"/>
                  </a:lnTo>
                  <a:lnTo>
                    <a:pt x="121900" y="162215"/>
                  </a:lnTo>
                  <a:lnTo>
                    <a:pt x="115392" y="160025"/>
                  </a:lnTo>
                  <a:lnTo>
                    <a:pt x="109998" y="155786"/>
                  </a:lnTo>
                  <a:lnTo>
                    <a:pt x="105359" y="149071"/>
                  </a:lnTo>
                  <a:lnTo>
                    <a:pt x="92996" y="126711"/>
                  </a:lnTo>
                  <a:lnTo>
                    <a:pt x="80295" y="104541"/>
                  </a:lnTo>
                  <a:lnTo>
                    <a:pt x="54584" y="60374"/>
                  </a:lnTo>
                  <a:lnTo>
                    <a:pt x="19644" y="0"/>
                  </a:lnTo>
                  <a:close/>
                </a:path>
                <a:path w="315595" h="352425">
                  <a:moveTo>
                    <a:pt x="312178" y="177049"/>
                  </a:moveTo>
                  <a:lnTo>
                    <a:pt x="129946" y="177049"/>
                  </a:lnTo>
                  <a:lnTo>
                    <a:pt x="157989" y="177427"/>
                  </a:lnTo>
                  <a:lnTo>
                    <a:pt x="186035" y="177489"/>
                  </a:lnTo>
                  <a:lnTo>
                    <a:pt x="311975" y="177151"/>
                  </a:lnTo>
                  <a:lnTo>
                    <a:pt x="312178" y="177049"/>
                  </a:lnTo>
                  <a:close/>
                </a:path>
                <a:path w="315595" h="352425">
                  <a:moveTo>
                    <a:pt x="315086" y="165086"/>
                  </a:moveTo>
                  <a:lnTo>
                    <a:pt x="111632" y="165086"/>
                  </a:lnTo>
                  <a:lnTo>
                    <a:pt x="113588" y="167968"/>
                  </a:lnTo>
                  <a:lnTo>
                    <a:pt x="116522" y="170394"/>
                  </a:lnTo>
                  <a:lnTo>
                    <a:pt x="113144" y="172629"/>
                  </a:lnTo>
                  <a:lnTo>
                    <a:pt x="110845" y="175334"/>
                  </a:lnTo>
                  <a:lnTo>
                    <a:pt x="315086" y="175334"/>
                  </a:lnTo>
                  <a:lnTo>
                    <a:pt x="315086" y="165086"/>
                  </a:lnTo>
                  <a:close/>
                </a:path>
                <a:path w="315595" h="352425">
                  <a:moveTo>
                    <a:pt x="214374" y="162412"/>
                  </a:moveTo>
                  <a:lnTo>
                    <a:pt x="129882" y="162787"/>
                  </a:lnTo>
                  <a:lnTo>
                    <a:pt x="315086" y="162787"/>
                  </a:lnTo>
                  <a:lnTo>
                    <a:pt x="315086" y="162495"/>
                  </a:lnTo>
                  <a:lnTo>
                    <a:pt x="214374"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object 49">
              <a:extLst>
                <a:ext uri="{FF2B5EF4-FFF2-40B4-BE49-F238E27FC236}">
                  <a16:creationId xmlns:a16="http://schemas.microsoft.com/office/drawing/2014/main" id="{B23784D3-3754-4C09-88BA-9E70CEBD1A1B}"/>
                </a:ext>
              </a:extLst>
            </p:cNvPr>
            <p:cNvSpPr/>
            <p:nvPr/>
          </p:nvSpPr>
          <p:spPr>
            <a:xfrm>
              <a:off x="8935435" y="6045593"/>
              <a:ext cx="314960" cy="352425"/>
            </a:xfrm>
            <a:custGeom>
              <a:avLst/>
              <a:gdLst/>
              <a:ahLst/>
              <a:cxnLst/>
              <a:rect l="l" t="t" r="r" b="b"/>
              <a:pathLst>
                <a:path w="314959" h="352425">
                  <a:moveTo>
                    <a:pt x="218046" y="177031"/>
                  </a:moveTo>
                  <a:lnTo>
                    <a:pt x="185394" y="177031"/>
                  </a:lnTo>
                  <a:lnTo>
                    <a:pt x="193504" y="177761"/>
                  </a:lnTo>
                  <a:lnTo>
                    <a:pt x="199909" y="180290"/>
                  </a:lnTo>
                  <a:lnTo>
                    <a:pt x="205120" y="184784"/>
                  </a:lnTo>
                  <a:lnTo>
                    <a:pt x="209651" y="191408"/>
                  </a:lnTo>
                  <a:lnTo>
                    <a:pt x="230851" y="228743"/>
                  </a:lnTo>
                  <a:lnTo>
                    <a:pt x="252261" y="265961"/>
                  </a:lnTo>
                  <a:lnTo>
                    <a:pt x="297611" y="344290"/>
                  </a:lnTo>
                  <a:lnTo>
                    <a:pt x="300139" y="348189"/>
                  </a:lnTo>
                  <a:lnTo>
                    <a:pt x="302564" y="352139"/>
                  </a:lnTo>
                  <a:lnTo>
                    <a:pt x="314718" y="344595"/>
                  </a:lnTo>
                  <a:lnTo>
                    <a:pt x="218046" y="177031"/>
                  </a:lnTo>
                  <a:close/>
                </a:path>
                <a:path w="314959" h="352425">
                  <a:moveTo>
                    <a:pt x="312043" y="0"/>
                  </a:moveTo>
                  <a:lnTo>
                    <a:pt x="295124" y="0"/>
                  </a:lnTo>
                  <a:lnTo>
                    <a:pt x="201091" y="162655"/>
                  </a:lnTo>
                  <a:lnTo>
                    <a:pt x="0" y="162655"/>
                  </a:lnTo>
                  <a:lnTo>
                    <a:pt x="0" y="177349"/>
                  </a:lnTo>
                  <a:lnTo>
                    <a:pt x="101630" y="177457"/>
                  </a:lnTo>
                  <a:lnTo>
                    <a:pt x="218046" y="177031"/>
                  </a:lnTo>
                  <a:lnTo>
                    <a:pt x="217116" y="175418"/>
                  </a:lnTo>
                  <a:lnTo>
                    <a:pt x="205104" y="175418"/>
                  </a:lnTo>
                  <a:lnTo>
                    <a:pt x="203415" y="173513"/>
                  </a:lnTo>
                  <a:lnTo>
                    <a:pt x="200507" y="171659"/>
                  </a:lnTo>
                  <a:lnTo>
                    <a:pt x="200317" y="167862"/>
                  </a:lnTo>
                  <a:lnTo>
                    <a:pt x="203301" y="165906"/>
                  </a:lnTo>
                  <a:lnTo>
                    <a:pt x="205828" y="162960"/>
                  </a:lnTo>
                  <a:lnTo>
                    <a:pt x="218060" y="162960"/>
                  </a:lnTo>
                  <a:lnTo>
                    <a:pt x="312043" y="0"/>
                  </a:lnTo>
                  <a:close/>
                </a:path>
                <a:path w="314959" h="352425">
                  <a:moveTo>
                    <a:pt x="218060" y="162960"/>
                  </a:moveTo>
                  <a:lnTo>
                    <a:pt x="205828" y="162960"/>
                  </a:lnTo>
                  <a:lnTo>
                    <a:pt x="208025" y="166211"/>
                  </a:lnTo>
                  <a:lnTo>
                    <a:pt x="210743" y="168509"/>
                  </a:lnTo>
                  <a:lnTo>
                    <a:pt x="210121" y="172243"/>
                  </a:lnTo>
                  <a:lnTo>
                    <a:pt x="206997" y="173742"/>
                  </a:lnTo>
                  <a:lnTo>
                    <a:pt x="205104" y="175418"/>
                  </a:lnTo>
                  <a:lnTo>
                    <a:pt x="217116" y="175418"/>
                  </a:lnTo>
                  <a:lnTo>
                    <a:pt x="213994" y="170008"/>
                  </a:lnTo>
                  <a:lnTo>
                    <a:pt x="218060" y="16296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object 50">
              <a:extLst>
                <a:ext uri="{FF2B5EF4-FFF2-40B4-BE49-F238E27FC236}">
                  <a16:creationId xmlns:a16="http://schemas.microsoft.com/office/drawing/2014/main" id="{3D157BA1-97FC-4E23-A650-3BE84873969E}"/>
                </a:ext>
              </a:extLst>
            </p:cNvPr>
            <p:cNvSpPr/>
            <p:nvPr/>
          </p:nvSpPr>
          <p:spPr>
            <a:xfrm>
              <a:off x="9804151" y="6045593"/>
              <a:ext cx="315595" cy="352425"/>
            </a:xfrm>
            <a:custGeom>
              <a:avLst/>
              <a:gdLst/>
              <a:ahLst/>
              <a:cxnLst/>
              <a:rect l="l" t="t" r="r" b="b"/>
              <a:pathLst>
                <a:path w="315595" h="352425">
                  <a:moveTo>
                    <a:pt x="218745" y="177093"/>
                  </a:moveTo>
                  <a:lnTo>
                    <a:pt x="185840" y="177093"/>
                  </a:lnTo>
                  <a:lnTo>
                    <a:pt x="193923" y="178018"/>
                  </a:lnTo>
                  <a:lnTo>
                    <a:pt x="200422" y="180681"/>
                  </a:lnTo>
                  <a:lnTo>
                    <a:pt x="205770" y="185202"/>
                  </a:lnTo>
                  <a:lnTo>
                    <a:pt x="210402" y="191698"/>
                  </a:lnTo>
                  <a:lnTo>
                    <a:pt x="231752" y="229303"/>
                  </a:lnTo>
                  <a:lnTo>
                    <a:pt x="253311" y="266790"/>
                  </a:lnTo>
                  <a:lnTo>
                    <a:pt x="297689" y="343425"/>
                  </a:lnTo>
                  <a:lnTo>
                    <a:pt x="298870" y="345140"/>
                  </a:lnTo>
                  <a:lnTo>
                    <a:pt x="300001" y="346892"/>
                  </a:lnTo>
                  <a:lnTo>
                    <a:pt x="303214" y="352150"/>
                  </a:lnTo>
                  <a:lnTo>
                    <a:pt x="315368" y="344594"/>
                  </a:lnTo>
                  <a:lnTo>
                    <a:pt x="218745" y="177093"/>
                  </a:lnTo>
                  <a:close/>
                </a:path>
                <a:path w="315595" h="352425">
                  <a:moveTo>
                    <a:pt x="312688" y="0"/>
                  </a:moveTo>
                  <a:lnTo>
                    <a:pt x="295693" y="0"/>
                  </a:lnTo>
                  <a:lnTo>
                    <a:pt x="201817" y="162476"/>
                  </a:lnTo>
                  <a:lnTo>
                    <a:pt x="78" y="162476"/>
                  </a:lnTo>
                  <a:lnTo>
                    <a:pt x="0" y="165067"/>
                  </a:lnTo>
                  <a:lnTo>
                    <a:pt x="78" y="177347"/>
                  </a:lnTo>
                  <a:lnTo>
                    <a:pt x="101565" y="177363"/>
                  </a:lnTo>
                  <a:lnTo>
                    <a:pt x="218745" y="177093"/>
                  </a:lnTo>
                  <a:lnTo>
                    <a:pt x="217587" y="175087"/>
                  </a:lnTo>
                  <a:lnTo>
                    <a:pt x="205970" y="175087"/>
                  </a:lnTo>
                  <a:lnTo>
                    <a:pt x="205449" y="175011"/>
                  </a:lnTo>
                  <a:lnTo>
                    <a:pt x="204776" y="174541"/>
                  </a:lnTo>
                  <a:lnTo>
                    <a:pt x="203328" y="173144"/>
                  </a:lnTo>
                  <a:lnTo>
                    <a:pt x="202617" y="172267"/>
                  </a:lnTo>
                  <a:lnTo>
                    <a:pt x="201931" y="171277"/>
                  </a:lnTo>
                  <a:lnTo>
                    <a:pt x="201233" y="170375"/>
                  </a:lnTo>
                  <a:lnTo>
                    <a:pt x="201144" y="170147"/>
                  </a:lnTo>
                  <a:lnTo>
                    <a:pt x="201051" y="170007"/>
                  </a:lnTo>
                  <a:lnTo>
                    <a:pt x="201119" y="169270"/>
                  </a:lnTo>
                  <a:lnTo>
                    <a:pt x="202871" y="167607"/>
                  </a:lnTo>
                  <a:lnTo>
                    <a:pt x="204598" y="165155"/>
                  </a:lnTo>
                  <a:lnTo>
                    <a:pt x="207265" y="165067"/>
                  </a:lnTo>
                  <a:lnTo>
                    <a:pt x="217506" y="165067"/>
                  </a:lnTo>
                  <a:lnTo>
                    <a:pt x="312688" y="0"/>
                  </a:lnTo>
                  <a:close/>
                </a:path>
                <a:path w="315595" h="352425">
                  <a:moveTo>
                    <a:pt x="217506" y="165067"/>
                  </a:moveTo>
                  <a:lnTo>
                    <a:pt x="207265" y="165067"/>
                  </a:lnTo>
                  <a:lnTo>
                    <a:pt x="208167" y="165689"/>
                  </a:lnTo>
                  <a:lnTo>
                    <a:pt x="209158" y="166565"/>
                  </a:lnTo>
                  <a:lnTo>
                    <a:pt x="210326" y="168026"/>
                  </a:lnTo>
                  <a:lnTo>
                    <a:pt x="211190" y="169270"/>
                  </a:lnTo>
                  <a:lnTo>
                    <a:pt x="210707" y="172064"/>
                  </a:lnTo>
                  <a:lnTo>
                    <a:pt x="208167" y="173474"/>
                  </a:lnTo>
                  <a:lnTo>
                    <a:pt x="206275" y="174973"/>
                  </a:lnTo>
                  <a:lnTo>
                    <a:pt x="206135" y="174985"/>
                  </a:lnTo>
                  <a:lnTo>
                    <a:pt x="205970" y="175087"/>
                  </a:lnTo>
                  <a:lnTo>
                    <a:pt x="217587" y="175087"/>
                  </a:lnTo>
                  <a:lnTo>
                    <a:pt x="214737" y="170147"/>
                  </a:lnTo>
                  <a:lnTo>
                    <a:pt x="214708" y="169918"/>
                  </a:lnTo>
                  <a:lnTo>
                    <a:pt x="217506" y="16506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object 51">
              <a:extLst>
                <a:ext uri="{FF2B5EF4-FFF2-40B4-BE49-F238E27FC236}">
                  <a16:creationId xmlns:a16="http://schemas.microsoft.com/office/drawing/2014/main" id="{BE919B38-159D-4C18-A1DC-72EDAC8E1236}"/>
                </a:ext>
              </a:extLst>
            </p:cNvPr>
            <p:cNvSpPr/>
            <p:nvPr/>
          </p:nvSpPr>
          <p:spPr>
            <a:xfrm>
              <a:off x="9804326" y="6535021"/>
              <a:ext cx="315595" cy="323215"/>
            </a:xfrm>
            <a:custGeom>
              <a:avLst/>
              <a:gdLst/>
              <a:ahLst/>
              <a:cxnLst/>
              <a:rect l="l" t="t" r="r" b="b"/>
              <a:pathLst>
                <a:path w="315595" h="323215">
                  <a:moveTo>
                    <a:pt x="108939" y="174778"/>
                  </a:moveTo>
                  <a:lnTo>
                    <a:pt x="25196" y="174840"/>
                  </a:lnTo>
                  <a:lnTo>
                    <a:pt x="0" y="174840"/>
                  </a:lnTo>
                  <a:lnTo>
                    <a:pt x="0" y="189598"/>
                  </a:lnTo>
                  <a:lnTo>
                    <a:pt x="193738" y="189598"/>
                  </a:lnTo>
                  <a:lnTo>
                    <a:pt x="199428" y="190500"/>
                  </a:lnTo>
                  <a:lnTo>
                    <a:pt x="203441" y="193306"/>
                  </a:lnTo>
                  <a:lnTo>
                    <a:pt x="206946" y="198628"/>
                  </a:lnTo>
                  <a:lnTo>
                    <a:pt x="278689" y="322978"/>
                  </a:lnTo>
                  <a:lnTo>
                    <a:pt x="295782" y="322978"/>
                  </a:lnTo>
                  <a:lnTo>
                    <a:pt x="217199" y="186702"/>
                  </a:lnTo>
                  <a:lnTo>
                    <a:pt x="205879" y="186702"/>
                  </a:lnTo>
                  <a:lnTo>
                    <a:pt x="204705" y="186562"/>
                  </a:lnTo>
                  <a:lnTo>
                    <a:pt x="200977" y="182016"/>
                  </a:lnTo>
                  <a:lnTo>
                    <a:pt x="201002" y="180949"/>
                  </a:lnTo>
                  <a:lnTo>
                    <a:pt x="201762" y="179806"/>
                  </a:lnTo>
                  <a:lnTo>
                    <a:pt x="202831" y="178447"/>
                  </a:lnTo>
                  <a:lnTo>
                    <a:pt x="203733" y="177533"/>
                  </a:lnTo>
                  <a:lnTo>
                    <a:pt x="204812" y="176517"/>
                  </a:lnTo>
                  <a:lnTo>
                    <a:pt x="205879" y="175348"/>
                  </a:lnTo>
                  <a:lnTo>
                    <a:pt x="218327" y="175348"/>
                  </a:lnTo>
                  <a:lnTo>
                    <a:pt x="218429" y="175171"/>
                  </a:lnTo>
                  <a:lnTo>
                    <a:pt x="198158" y="175171"/>
                  </a:lnTo>
                  <a:lnTo>
                    <a:pt x="108939" y="174778"/>
                  </a:lnTo>
                  <a:close/>
                </a:path>
                <a:path w="315595" h="323215">
                  <a:moveTo>
                    <a:pt x="218327" y="175348"/>
                  </a:moveTo>
                  <a:lnTo>
                    <a:pt x="205879" y="175348"/>
                  </a:lnTo>
                  <a:lnTo>
                    <a:pt x="206946" y="176529"/>
                  </a:lnTo>
                  <a:lnTo>
                    <a:pt x="208026" y="177545"/>
                  </a:lnTo>
                  <a:lnTo>
                    <a:pt x="208940" y="178460"/>
                  </a:lnTo>
                  <a:lnTo>
                    <a:pt x="210015" y="179819"/>
                  </a:lnTo>
                  <a:lnTo>
                    <a:pt x="210769" y="180949"/>
                  </a:lnTo>
                  <a:lnTo>
                    <a:pt x="210798" y="182003"/>
                  </a:lnTo>
                  <a:lnTo>
                    <a:pt x="210679" y="182765"/>
                  </a:lnTo>
                  <a:lnTo>
                    <a:pt x="205879" y="186702"/>
                  </a:lnTo>
                  <a:lnTo>
                    <a:pt x="217199" y="186702"/>
                  </a:lnTo>
                  <a:lnTo>
                    <a:pt x="214497" y="182016"/>
                  </a:lnTo>
                  <a:lnTo>
                    <a:pt x="218327" y="175348"/>
                  </a:lnTo>
                  <a:close/>
                </a:path>
                <a:path w="315595" h="323215">
                  <a:moveTo>
                    <a:pt x="302882" y="0"/>
                  </a:moveTo>
                  <a:lnTo>
                    <a:pt x="302653" y="114"/>
                  </a:lnTo>
                  <a:lnTo>
                    <a:pt x="299974" y="4584"/>
                  </a:lnTo>
                  <a:lnTo>
                    <a:pt x="297484" y="8572"/>
                  </a:lnTo>
                  <a:lnTo>
                    <a:pt x="230234" y="125073"/>
                  </a:lnTo>
                  <a:lnTo>
                    <a:pt x="208813" y="162674"/>
                  </a:lnTo>
                  <a:lnTo>
                    <a:pt x="203758" y="171602"/>
                  </a:lnTo>
                  <a:lnTo>
                    <a:pt x="198158" y="175171"/>
                  </a:lnTo>
                  <a:lnTo>
                    <a:pt x="218429" y="175171"/>
                  </a:lnTo>
                  <a:lnTo>
                    <a:pt x="315391" y="6997"/>
                  </a:lnTo>
                  <a:lnTo>
                    <a:pt x="303086" y="114"/>
                  </a:lnTo>
                  <a:lnTo>
                    <a:pt x="302806" y="114"/>
                  </a:lnTo>
                  <a:lnTo>
                    <a:pt x="302973" y="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object 52">
              <a:extLst>
                <a:ext uri="{FF2B5EF4-FFF2-40B4-BE49-F238E27FC236}">
                  <a16:creationId xmlns:a16="http://schemas.microsoft.com/office/drawing/2014/main" id="{2D2A0C91-D676-489C-86AB-3942ABE2A1A1}"/>
                </a:ext>
              </a:extLst>
            </p:cNvPr>
            <p:cNvSpPr/>
            <p:nvPr/>
          </p:nvSpPr>
          <p:spPr>
            <a:xfrm>
              <a:off x="9321396" y="6045593"/>
              <a:ext cx="315595" cy="352425"/>
            </a:xfrm>
            <a:custGeom>
              <a:avLst/>
              <a:gdLst/>
              <a:ahLst/>
              <a:cxnLst/>
              <a:rect l="l" t="t" r="r" b="b"/>
              <a:pathLst>
                <a:path w="315595" h="352425">
                  <a:moveTo>
                    <a:pt x="19602" y="0"/>
                  </a:moveTo>
                  <a:lnTo>
                    <a:pt x="2678" y="0"/>
                  </a:lnTo>
                  <a:lnTo>
                    <a:pt x="100723" y="169978"/>
                  </a:lnTo>
                  <a:lnTo>
                    <a:pt x="0" y="344653"/>
                  </a:lnTo>
                  <a:lnTo>
                    <a:pt x="12204" y="352146"/>
                  </a:lnTo>
                  <a:lnTo>
                    <a:pt x="14693" y="348070"/>
                  </a:lnTo>
                  <a:lnTo>
                    <a:pt x="17221" y="344120"/>
                  </a:lnTo>
                  <a:lnTo>
                    <a:pt x="85035" y="226674"/>
                  </a:lnTo>
                  <a:lnTo>
                    <a:pt x="106667" y="188761"/>
                  </a:lnTo>
                  <a:lnTo>
                    <a:pt x="111480" y="180265"/>
                  </a:lnTo>
                  <a:lnTo>
                    <a:pt x="116713" y="177179"/>
                  </a:lnTo>
                  <a:lnTo>
                    <a:pt x="109639" y="177179"/>
                  </a:lnTo>
                  <a:lnTo>
                    <a:pt x="107149" y="174194"/>
                  </a:lnTo>
                  <a:lnTo>
                    <a:pt x="104241" y="172251"/>
                  </a:lnTo>
                  <a:lnTo>
                    <a:pt x="104305" y="168454"/>
                  </a:lnTo>
                  <a:lnTo>
                    <a:pt x="107200" y="165266"/>
                  </a:lnTo>
                  <a:lnTo>
                    <a:pt x="110794" y="165037"/>
                  </a:lnTo>
                  <a:lnTo>
                    <a:pt x="315125" y="165037"/>
                  </a:lnTo>
                  <a:lnTo>
                    <a:pt x="315125" y="162218"/>
                  </a:lnTo>
                  <a:lnTo>
                    <a:pt x="113334" y="162218"/>
                  </a:lnTo>
                  <a:lnTo>
                    <a:pt x="19602" y="0"/>
                  </a:lnTo>
                  <a:close/>
                </a:path>
                <a:path w="315595" h="352425">
                  <a:moveTo>
                    <a:pt x="315125" y="177052"/>
                  </a:moveTo>
                  <a:lnTo>
                    <a:pt x="116928" y="177052"/>
                  </a:lnTo>
                  <a:lnTo>
                    <a:pt x="212637" y="177402"/>
                  </a:lnTo>
                  <a:lnTo>
                    <a:pt x="315125" y="177344"/>
                  </a:lnTo>
                  <a:lnTo>
                    <a:pt x="315125" y="177052"/>
                  </a:lnTo>
                  <a:close/>
                </a:path>
                <a:path w="315595" h="352425">
                  <a:moveTo>
                    <a:pt x="315125" y="165037"/>
                  </a:moveTo>
                  <a:lnTo>
                    <a:pt x="110794" y="165037"/>
                  </a:lnTo>
                  <a:lnTo>
                    <a:pt x="114096" y="167895"/>
                  </a:lnTo>
                  <a:lnTo>
                    <a:pt x="114528" y="171641"/>
                  </a:lnTo>
                  <a:lnTo>
                    <a:pt x="111848" y="173889"/>
                  </a:lnTo>
                  <a:lnTo>
                    <a:pt x="109639" y="177179"/>
                  </a:lnTo>
                  <a:lnTo>
                    <a:pt x="116713" y="177179"/>
                  </a:lnTo>
                  <a:lnTo>
                    <a:pt x="116928" y="177052"/>
                  </a:lnTo>
                  <a:lnTo>
                    <a:pt x="315125" y="177052"/>
                  </a:lnTo>
                  <a:lnTo>
                    <a:pt x="315125" y="16503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object 53">
              <a:extLst>
                <a:ext uri="{FF2B5EF4-FFF2-40B4-BE49-F238E27FC236}">
                  <a16:creationId xmlns:a16="http://schemas.microsoft.com/office/drawing/2014/main" id="{D6B32817-E5E5-4940-BE78-CB71C5C2703D}"/>
                </a:ext>
              </a:extLst>
            </p:cNvPr>
            <p:cNvSpPr/>
            <p:nvPr/>
          </p:nvSpPr>
          <p:spPr>
            <a:xfrm>
              <a:off x="9321260" y="6534816"/>
              <a:ext cx="315595" cy="323215"/>
            </a:xfrm>
            <a:custGeom>
              <a:avLst/>
              <a:gdLst/>
              <a:ahLst/>
              <a:cxnLst/>
              <a:rect l="l" t="t" r="r" b="b"/>
              <a:pathLst>
                <a:path w="315595" h="323215">
                  <a:moveTo>
                    <a:pt x="12268" y="0"/>
                  </a:moveTo>
                  <a:lnTo>
                    <a:pt x="0" y="7353"/>
                  </a:lnTo>
                  <a:lnTo>
                    <a:pt x="100837" y="182181"/>
                  </a:lnTo>
                  <a:lnTo>
                    <a:pt x="19606" y="323183"/>
                  </a:lnTo>
                  <a:lnTo>
                    <a:pt x="36584" y="323183"/>
                  </a:lnTo>
                  <a:lnTo>
                    <a:pt x="85494" y="238407"/>
                  </a:lnTo>
                  <a:lnTo>
                    <a:pt x="111759" y="192290"/>
                  </a:lnTo>
                  <a:lnTo>
                    <a:pt x="117195" y="189268"/>
                  </a:lnTo>
                  <a:lnTo>
                    <a:pt x="315340" y="189268"/>
                  </a:lnTo>
                  <a:lnTo>
                    <a:pt x="315340" y="189128"/>
                  </a:lnTo>
                  <a:lnTo>
                    <a:pt x="109854" y="189128"/>
                  </a:lnTo>
                  <a:lnTo>
                    <a:pt x="107302" y="186232"/>
                  </a:lnTo>
                  <a:lnTo>
                    <a:pt x="104305" y="184327"/>
                  </a:lnTo>
                  <a:lnTo>
                    <a:pt x="104457" y="180619"/>
                  </a:lnTo>
                  <a:lnTo>
                    <a:pt x="107289" y="177444"/>
                  </a:lnTo>
                  <a:lnTo>
                    <a:pt x="110858" y="177164"/>
                  </a:lnTo>
                  <a:lnTo>
                    <a:pt x="315340" y="177164"/>
                  </a:lnTo>
                  <a:lnTo>
                    <a:pt x="315340" y="175374"/>
                  </a:lnTo>
                  <a:lnTo>
                    <a:pt x="117208" y="175374"/>
                  </a:lnTo>
                  <a:lnTo>
                    <a:pt x="111556" y="171919"/>
                  </a:lnTo>
                  <a:lnTo>
                    <a:pt x="106489" y="162953"/>
                  </a:lnTo>
                  <a:lnTo>
                    <a:pt x="84892" y="125055"/>
                  </a:lnTo>
                  <a:lnTo>
                    <a:pt x="17132" y="7734"/>
                  </a:lnTo>
                  <a:lnTo>
                    <a:pt x="14630" y="3873"/>
                  </a:lnTo>
                  <a:lnTo>
                    <a:pt x="12268" y="0"/>
                  </a:lnTo>
                  <a:close/>
                </a:path>
                <a:path w="315595" h="323215">
                  <a:moveTo>
                    <a:pt x="315340" y="189268"/>
                  </a:moveTo>
                  <a:lnTo>
                    <a:pt x="117195" y="189268"/>
                  </a:lnTo>
                  <a:lnTo>
                    <a:pt x="213512" y="189631"/>
                  </a:lnTo>
                  <a:lnTo>
                    <a:pt x="315340" y="189585"/>
                  </a:lnTo>
                  <a:lnTo>
                    <a:pt x="315340" y="189268"/>
                  </a:lnTo>
                  <a:close/>
                </a:path>
                <a:path w="315595" h="323215">
                  <a:moveTo>
                    <a:pt x="315340" y="177164"/>
                  </a:moveTo>
                  <a:lnTo>
                    <a:pt x="110858" y="177164"/>
                  </a:lnTo>
                  <a:lnTo>
                    <a:pt x="114071" y="179997"/>
                  </a:lnTo>
                  <a:lnTo>
                    <a:pt x="114693" y="183680"/>
                  </a:lnTo>
                  <a:lnTo>
                    <a:pt x="112001" y="185940"/>
                  </a:lnTo>
                  <a:lnTo>
                    <a:pt x="109854" y="189128"/>
                  </a:lnTo>
                  <a:lnTo>
                    <a:pt x="315340" y="189128"/>
                  </a:lnTo>
                  <a:lnTo>
                    <a:pt x="315340" y="177164"/>
                  </a:lnTo>
                  <a:close/>
                </a:path>
                <a:path w="315595" h="323215">
                  <a:moveTo>
                    <a:pt x="213436" y="174991"/>
                  </a:moveTo>
                  <a:lnTo>
                    <a:pt x="117208" y="175374"/>
                  </a:lnTo>
                  <a:lnTo>
                    <a:pt x="315340" y="175374"/>
                  </a:lnTo>
                  <a:lnTo>
                    <a:pt x="315340" y="175056"/>
                  </a:lnTo>
                  <a:lnTo>
                    <a:pt x="213436" y="174991"/>
                  </a:lnTo>
                  <a:close/>
                </a:path>
                <a:path w="315595" h="323215">
                  <a:moveTo>
                    <a:pt x="304457" y="175044"/>
                  </a:moveTo>
                  <a:lnTo>
                    <a:pt x="299288" y="175056"/>
                  </a:lnTo>
                  <a:lnTo>
                    <a:pt x="315340" y="175056"/>
                  </a:lnTo>
                  <a:lnTo>
                    <a:pt x="304457" y="17504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object 54">
              <a:extLst>
                <a:ext uri="{FF2B5EF4-FFF2-40B4-BE49-F238E27FC236}">
                  <a16:creationId xmlns:a16="http://schemas.microsoft.com/office/drawing/2014/main" id="{6FEF3DE8-11B5-4D07-BB85-5E64BC7BBC80}"/>
                </a:ext>
              </a:extLst>
            </p:cNvPr>
            <p:cNvSpPr/>
            <p:nvPr/>
          </p:nvSpPr>
          <p:spPr>
            <a:xfrm>
              <a:off x="8451856" y="6534818"/>
              <a:ext cx="315595" cy="323215"/>
            </a:xfrm>
            <a:custGeom>
              <a:avLst/>
              <a:gdLst/>
              <a:ahLst/>
              <a:cxnLst/>
              <a:rect l="l" t="t" r="r" b="b"/>
              <a:pathLst>
                <a:path w="315595" h="323215">
                  <a:moveTo>
                    <a:pt x="12445" y="0"/>
                  </a:moveTo>
                  <a:lnTo>
                    <a:pt x="0" y="7315"/>
                  </a:lnTo>
                  <a:lnTo>
                    <a:pt x="100876" y="182206"/>
                  </a:lnTo>
                  <a:lnTo>
                    <a:pt x="19625" y="323180"/>
                  </a:lnTo>
                  <a:lnTo>
                    <a:pt x="36546" y="323180"/>
                  </a:lnTo>
                  <a:lnTo>
                    <a:pt x="113779" y="189547"/>
                  </a:lnTo>
                  <a:lnTo>
                    <a:pt x="315429" y="189547"/>
                  </a:lnTo>
                  <a:lnTo>
                    <a:pt x="315429" y="187096"/>
                  </a:lnTo>
                  <a:lnTo>
                    <a:pt x="110909" y="187096"/>
                  </a:lnTo>
                  <a:lnTo>
                    <a:pt x="107327" y="186880"/>
                  </a:lnTo>
                  <a:lnTo>
                    <a:pt x="104419" y="183629"/>
                  </a:lnTo>
                  <a:lnTo>
                    <a:pt x="104495"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315595" h="323215">
                  <a:moveTo>
                    <a:pt x="117338" y="175183"/>
                  </a:moveTo>
                  <a:lnTo>
                    <a:pt x="109943" y="175183"/>
                  </a:lnTo>
                  <a:lnTo>
                    <a:pt x="112077" y="178396"/>
                  </a:lnTo>
                  <a:lnTo>
                    <a:pt x="114731" y="180682"/>
                  </a:lnTo>
                  <a:lnTo>
                    <a:pt x="114172" y="184353"/>
                  </a:lnTo>
                  <a:lnTo>
                    <a:pt x="110909" y="187096"/>
                  </a:lnTo>
                  <a:lnTo>
                    <a:pt x="315429" y="187096"/>
                  </a:lnTo>
                  <a:lnTo>
                    <a:pt x="315429" y="175374"/>
                  </a:lnTo>
                  <a:lnTo>
                    <a:pt x="117703" y="175374"/>
                  </a:lnTo>
                  <a:lnTo>
                    <a:pt x="117338" y="175183"/>
                  </a:lnTo>
                  <a:close/>
                </a:path>
                <a:path w="315595" h="323215">
                  <a:moveTo>
                    <a:pt x="213791" y="174983"/>
                  </a:moveTo>
                  <a:lnTo>
                    <a:pt x="117703" y="175374"/>
                  </a:lnTo>
                  <a:lnTo>
                    <a:pt x="315429" y="175374"/>
                  </a:lnTo>
                  <a:lnTo>
                    <a:pt x="315429" y="175044"/>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object 55">
              <a:extLst>
                <a:ext uri="{FF2B5EF4-FFF2-40B4-BE49-F238E27FC236}">
                  <a16:creationId xmlns:a16="http://schemas.microsoft.com/office/drawing/2014/main" id="{CDD7C037-B612-42DE-AA83-D697E664677E}"/>
                </a:ext>
              </a:extLst>
            </p:cNvPr>
            <p:cNvSpPr/>
            <p:nvPr/>
          </p:nvSpPr>
          <p:spPr>
            <a:xfrm>
              <a:off x="8065533"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5" y="188899"/>
                  </a:lnTo>
                  <a:lnTo>
                    <a:pt x="203847" y="186004"/>
                  </a:lnTo>
                  <a:lnTo>
                    <a:pt x="200875" y="184086"/>
                  </a:lnTo>
                  <a:lnTo>
                    <a:pt x="200956" y="181978"/>
                  </a:lnTo>
                  <a:lnTo>
                    <a:pt x="201041" y="180352"/>
                  </a:lnTo>
                  <a:lnTo>
                    <a:pt x="203860" y="177139"/>
                  </a:lnTo>
                  <a:lnTo>
                    <a:pt x="207441" y="176923"/>
                  </a:lnTo>
                  <a:lnTo>
                    <a:pt x="217455" y="176923"/>
                  </a:lnTo>
                  <a:lnTo>
                    <a:pt x="218488" y="175132"/>
                  </a:lnTo>
                  <a:lnTo>
                    <a:pt x="197739" y="175132"/>
                  </a:lnTo>
                  <a:lnTo>
                    <a:pt x="101644" y="174751"/>
                  </a:lnTo>
                  <a:close/>
                </a:path>
                <a:path w="315595" h="323215">
                  <a:moveTo>
                    <a:pt x="217455" y="176923"/>
                  </a:moveTo>
                  <a:lnTo>
                    <a:pt x="207441" y="176923"/>
                  </a:lnTo>
                  <a:lnTo>
                    <a:pt x="210642" y="179743"/>
                  </a:lnTo>
                  <a:lnTo>
                    <a:pt x="211277" y="183426"/>
                  </a:lnTo>
                  <a:lnTo>
                    <a:pt x="208546" y="185699"/>
                  </a:lnTo>
                  <a:lnTo>
                    <a:pt x="206375" y="188899"/>
                  </a:lnTo>
                  <a:lnTo>
                    <a:pt x="218532" y="188899"/>
                  </a:lnTo>
                  <a:lnTo>
                    <a:pt x="214541" y="181978"/>
                  </a:lnTo>
                  <a:lnTo>
                    <a:pt x="217455" y="176923"/>
                  </a:lnTo>
                  <a:close/>
                </a:path>
                <a:path w="315595" h="323215">
                  <a:moveTo>
                    <a:pt x="302768" y="0"/>
                  </a:moveTo>
                  <a:lnTo>
                    <a:pt x="299872" y="4825"/>
                  </a:lnTo>
                  <a:lnTo>
                    <a:pt x="297421" y="8851"/>
                  </a:lnTo>
                  <a:lnTo>
                    <a:pt x="230176" y="125358"/>
                  </a:lnTo>
                  <a:lnTo>
                    <a:pt x="203631" y="172008"/>
                  </a:lnTo>
                  <a:lnTo>
                    <a:pt x="197739" y="175132"/>
                  </a:lnTo>
                  <a:lnTo>
                    <a:pt x="218488" y="175132"/>
                  </a:lnTo>
                  <a:lnTo>
                    <a:pt x="315429" y="7023"/>
                  </a:lnTo>
                  <a:lnTo>
                    <a:pt x="30276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object 56">
              <a:extLst>
                <a:ext uri="{FF2B5EF4-FFF2-40B4-BE49-F238E27FC236}">
                  <a16:creationId xmlns:a16="http://schemas.microsoft.com/office/drawing/2014/main" id="{B7244168-ADBA-4898-BACE-3294C88E4914}"/>
                </a:ext>
              </a:extLst>
            </p:cNvPr>
            <p:cNvSpPr/>
            <p:nvPr/>
          </p:nvSpPr>
          <p:spPr>
            <a:xfrm>
              <a:off x="8935308" y="6534778"/>
              <a:ext cx="315595" cy="323215"/>
            </a:xfrm>
            <a:custGeom>
              <a:avLst/>
              <a:gdLst/>
              <a:ahLst/>
              <a:cxnLst/>
              <a:rect l="l" t="t" r="r" b="b"/>
              <a:pathLst>
                <a:path w="315595" h="323215">
                  <a:moveTo>
                    <a:pt x="218217" y="189356"/>
                  </a:moveTo>
                  <a:lnTo>
                    <a:pt x="198247" y="189356"/>
                  </a:lnTo>
                  <a:lnTo>
                    <a:pt x="203111" y="192189"/>
                  </a:lnTo>
                  <a:lnTo>
                    <a:pt x="220646" y="223201"/>
                  </a:lnTo>
                  <a:lnTo>
                    <a:pt x="234086" y="246567"/>
                  </a:lnTo>
                  <a:lnTo>
                    <a:pt x="278463" y="323221"/>
                  </a:lnTo>
                  <a:lnTo>
                    <a:pt x="295439" y="323221"/>
                  </a:lnTo>
                  <a:lnTo>
                    <a:pt x="218217" y="189356"/>
                  </a:lnTo>
                  <a:close/>
                </a:path>
                <a:path w="315595" h="323215">
                  <a:moveTo>
                    <a:pt x="101455" y="175026"/>
                  </a:moveTo>
                  <a:lnTo>
                    <a:pt x="15608" y="175082"/>
                  </a:lnTo>
                  <a:lnTo>
                    <a:pt x="0" y="175082"/>
                  </a:lnTo>
                  <a:lnTo>
                    <a:pt x="0" y="189610"/>
                  </a:lnTo>
                  <a:lnTo>
                    <a:pt x="102998" y="189647"/>
                  </a:lnTo>
                  <a:lnTo>
                    <a:pt x="218217" y="189356"/>
                  </a:lnTo>
                  <a:lnTo>
                    <a:pt x="216927" y="187121"/>
                  </a:lnTo>
                  <a:lnTo>
                    <a:pt x="207035" y="187121"/>
                  </a:lnTo>
                  <a:lnTo>
                    <a:pt x="203466" y="186969"/>
                  </a:lnTo>
                  <a:lnTo>
                    <a:pt x="200583" y="183705"/>
                  </a:lnTo>
                  <a:lnTo>
                    <a:pt x="200583" y="179958"/>
                  </a:lnTo>
                  <a:lnTo>
                    <a:pt x="203504" y="178079"/>
                  </a:lnTo>
                  <a:lnTo>
                    <a:pt x="205819" y="175412"/>
                  </a:lnTo>
                  <a:lnTo>
                    <a:pt x="197650" y="175412"/>
                  </a:lnTo>
                  <a:lnTo>
                    <a:pt x="101455" y="175026"/>
                  </a:lnTo>
                  <a:close/>
                </a:path>
                <a:path w="315595" h="323215">
                  <a:moveTo>
                    <a:pt x="218195" y="175196"/>
                  </a:moveTo>
                  <a:lnTo>
                    <a:pt x="206006" y="175196"/>
                  </a:lnTo>
                  <a:lnTo>
                    <a:pt x="208178" y="178434"/>
                  </a:lnTo>
                  <a:lnTo>
                    <a:pt x="210870" y="180720"/>
                  </a:lnTo>
                  <a:lnTo>
                    <a:pt x="210324" y="184403"/>
                  </a:lnTo>
                  <a:lnTo>
                    <a:pt x="207035" y="187121"/>
                  </a:lnTo>
                  <a:lnTo>
                    <a:pt x="216927" y="187121"/>
                  </a:lnTo>
                  <a:lnTo>
                    <a:pt x="214122" y="182257"/>
                  </a:lnTo>
                  <a:lnTo>
                    <a:pt x="218195" y="175196"/>
                  </a:lnTo>
                  <a:close/>
                </a:path>
                <a:path w="315595" h="323215">
                  <a:moveTo>
                    <a:pt x="302564" y="0"/>
                  </a:moveTo>
                  <a:lnTo>
                    <a:pt x="299605" y="4952"/>
                  </a:lnTo>
                  <a:lnTo>
                    <a:pt x="297129" y="8940"/>
                  </a:lnTo>
                  <a:lnTo>
                    <a:pt x="229885" y="125447"/>
                  </a:lnTo>
                  <a:lnTo>
                    <a:pt x="208470" y="163042"/>
                  </a:lnTo>
                  <a:lnTo>
                    <a:pt x="203390" y="172034"/>
                  </a:lnTo>
                  <a:lnTo>
                    <a:pt x="197650" y="175412"/>
                  </a:lnTo>
                  <a:lnTo>
                    <a:pt x="205819" y="175412"/>
                  </a:lnTo>
                  <a:lnTo>
                    <a:pt x="206006" y="175196"/>
                  </a:lnTo>
                  <a:lnTo>
                    <a:pt x="218195" y="175196"/>
                  </a:lnTo>
                  <a:lnTo>
                    <a:pt x="314998" y="7404"/>
                  </a:lnTo>
                  <a:lnTo>
                    <a:pt x="30256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object 57">
              <a:extLst>
                <a:ext uri="{FF2B5EF4-FFF2-40B4-BE49-F238E27FC236}">
                  <a16:creationId xmlns:a16="http://schemas.microsoft.com/office/drawing/2014/main" id="{A6BF3BDC-DDBB-48FD-8B2F-AAF81EEC6ACC}"/>
                </a:ext>
              </a:extLst>
            </p:cNvPr>
            <p:cNvSpPr/>
            <p:nvPr/>
          </p:nvSpPr>
          <p:spPr>
            <a:xfrm>
              <a:off x="7582665" y="6534786"/>
              <a:ext cx="315595" cy="323215"/>
            </a:xfrm>
            <a:custGeom>
              <a:avLst/>
              <a:gdLst/>
              <a:ahLst/>
              <a:cxnLst/>
              <a:rect l="l" t="t" r="r" b="b"/>
              <a:pathLst>
                <a:path w="315595" h="323215">
                  <a:moveTo>
                    <a:pt x="12191" y="0"/>
                  </a:moveTo>
                  <a:lnTo>
                    <a:pt x="0" y="7645"/>
                  </a:lnTo>
                  <a:lnTo>
                    <a:pt x="100710" y="182244"/>
                  </a:lnTo>
                  <a:lnTo>
                    <a:pt x="19430" y="323213"/>
                  </a:lnTo>
                  <a:lnTo>
                    <a:pt x="36367" y="323213"/>
                  </a:lnTo>
                  <a:lnTo>
                    <a:pt x="113588" y="189610"/>
                  </a:lnTo>
                  <a:lnTo>
                    <a:pt x="315264" y="189610"/>
                  </a:lnTo>
                  <a:lnTo>
                    <a:pt x="315264" y="187134"/>
                  </a:lnTo>
                  <a:lnTo>
                    <a:pt x="111455" y="187134"/>
                  </a:lnTo>
                  <a:lnTo>
                    <a:pt x="107645" y="186994"/>
                  </a:lnTo>
                  <a:lnTo>
                    <a:pt x="105790" y="184175"/>
                  </a:lnTo>
                  <a:lnTo>
                    <a:pt x="103873" y="182549"/>
                  </a:lnTo>
                  <a:lnTo>
                    <a:pt x="105562" y="180682"/>
                  </a:lnTo>
                  <a:lnTo>
                    <a:pt x="107073" y="177584"/>
                  </a:lnTo>
                  <a:lnTo>
                    <a:pt x="110832" y="177012"/>
                  </a:lnTo>
                  <a:lnTo>
                    <a:pt x="315264" y="177012"/>
                  </a:lnTo>
                  <a:lnTo>
                    <a:pt x="315264" y="175399"/>
                  </a:lnTo>
                  <a:lnTo>
                    <a:pt x="117576" y="175399"/>
                  </a:lnTo>
                  <a:lnTo>
                    <a:pt x="111671" y="172389"/>
                  </a:lnTo>
                  <a:lnTo>
                    <a:pt x="84936" y="125404"/>
                  </a:lnTo>
                  <a:lnTo>
                    <a:pt x="17145" y="8013"/>
                  </a:lnTo>
                  <a:lnTo>
                    <a:pt x="14643" y="4064"/>
                  </a:lnTo>
                  <a:lnTo>
                    <a:pt x="12191" y="0"/>
                  </a:lnTo>
                  <a:close/>
                </a:path>
                <a:path w="315595" h="323215">
                  <a:moveTo>
                    <a:pt x="315264" y="177012"/>
                  </a:moveTo>
                  <a:lnTo>
                    <a:pt x="110832" y="177012"/>
                  </a:lnTo>
                  <a:lnTo>
                    <a:pt x="113118" y="179666"/>
                  </a:lnTo>
                  <a:lnTo>
                    <a:pt x="116458" y="181851"/>
                  </a:lnTo>
                  <a:lnTo>
                    <a:pt x="113410" y="184302"/>
                  </a:lnTo>
                  <a:lnTo>
                    <a:pt x="111455" y="187134"/>
                  </a:lnTo>
                  <a:lnTo>
                    <a:pt x="315264" y="187134"/>
                  </a:lnTo>
                  <a:lnTo>
                    <a:pt x="315264" y="177012"/>
                  </a:lnTo>
                  <a:close/>
                </a:path>
                <a:path w="315595" h="323215">
                  <a:moveTo>
                    <a:pt x="213658" y="175021"/>
                  </a:moveTo>
                  <a:lnTo>
                    <a:pt x="117576"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object 58">
              <a:extLst>
                <a:ext uri="{FF2B5EF4-FFF2-40B4-BE49-F238E27FC236}">
                  <a16:creationId xmlns:a16="http://schemas.microsoft.com/office/drawing/2014/main" id="{1065B5FE-6EEB-4331-9A73-A334544CBCB2}"/>
                </a:ext>
              </a:extLst>
            </p:cNvPr>
            <p:cNvSpPr/>
            <p:nvPr/>
          </p:nvSpPr>
          <p:spPr>
            <a:xfrm>
              <a:off x="7196350"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59"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31"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56"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object 59">
              <a:extLst>
                <a:ext uri="{FF2B5EF4-FFF2-40B4-BE49-F238E27FC236}">
                  <a16:creationId xmlns:a16="http://schemas.microsoft.com/office/drawing/2014/main" id="{470923D4-79EF-482D-AB4C-4B7F0BC16488}"/>
                </a:ext>
              </a:extLst>
            </p:cNvPr>
            <p:cNvSpPr/>
            <p:nvPr/>
          </p:nvSpPr>
          <p:spPr>
            <a:xfrm>
              <a:off x="6326373" y="6535015"/>
              <a:ext cx="316230" cy="323215"/>
            </a:xfrm>
            <a:custGeom>
              <a:avLst/>
              <a:gdLst/>
              <a:ahLst/>
              <a:cxnLst/>
              <a:rect l="l" t="t" r="r" b="b"/>
              <a:pathLst>
                <a:path w="316229" h="323215">
                  <a:moveTo>
                    <a:pt x="115030" y="174788"/>
                  </a:moveTo>
                  <a:lnTo>
                    <a:pt x="15328" y="174853"/>
                  </a:lnTo>
                  <a:lnTo>
                    <a:pt x="0" y="174853"/>
                  </a:lnTo>
                  <a:lnTo>
                    <a:pt x="0" y="189598"/>
                  </a:lnTo>
                  <a:lnTo>
                    <a:pt x="194284" y="189598"/>
                  </a:lnTo>
                  <a:lnTo>
                    <a:pt x="198577" y="190284"/>
                  </a:lnTo>
                  <a:lnTo>
                    <a:pt x="201968" y="191922"/>
                  </a:lnTo>
                  <a:lnTo>
                    <a:pt x="204838" y="194983"/>
                  </a:lnTo>
                  <a:lnTo>
                    <a:pt x="278835" y="322983"/>
                  </a:lnTo>
                  <a:lnTo>
                    <a:pt x="296262" y="322983"/>
                  </a:lnTo>
                  <a:lnTo>
                    <a:pt x="217694" y="186778"/>
                  </a:lnTo>
                  <a:lnTo>
                    <a:pt x="206006" y="186778"/>
                  </a:lnTo>
                  <a:lnTo>
                    <a:pt x="205816" y="186677"/>
                  </a:lnTo>
                  <a:lnTo>
                    <a:pt x="205651" y="186651"/>
                  </a:lnTo>
                  <a:lnTo>
                    <a:pt x="203898" y="186194"/>
                  </a:lnTo>
                  <a:lnTo>
                    <a:pt x="201444" y="183387"/>
                  </a:lnTo>
                  <a:lnTo>
                    <a:pt x="201396" y="179908"/>
                  </a:lnTo>
                  <a:lnTo>
                    <a:pt x="203822" y="178142"/>
                  </a:lnTo>
                  <a:lnTo>
                    <a:pt x="206146" y="175640"/>
                  </a:lnTo>
                  <a:lnTo>
                    <a:pt x="218625" y="175640"/>
                  </a:lnTo>
                  <a:lnTo>
                    <a:pt x="218932" y="175107"/>
                  </a:lnTo>
                  <a:lnTo>
                    <a:pt x="190855" y="175107"/>
                  </a:lnTo>
                  <a:lnTo>
                    <a:pt x="115030" y="174788"/>
                  </a:lnTo>
                  <a:close/>
                </a:path>
                <a:path w="316229" h="323215">
                  <a:moveTo>
                    <a:pt x="218625" y="175640"/>
                  </a:moveTo>
                  <a:lnTo>
                    <a:pt x="206146" y="175640"/>
                  </a:lnTo>
                  <a:lnTo>
                    <a:pt x="208483" y="178142"/>
                  </a:lnTo>
                  <a:lnTo>
                    <a:pt x="210921" y="179908"/>
                  </a:lnTo>
                  <a:lnTo>
                    <a:pt x="210896" y="183387"/>
                  </a:lnTo>
                  <a:lnTo>
                    <a:pt x="208318" y="186283"/>
                  </a:lnTo>
                  <a:lnTo>
                    <a:pt x="206413" y="186689"/>
                  </a:lnTo>
                  <a:lnTo>
                    <a:pt x="206260" y="186778"/>
                  </a:lnTo>
                  <a:lnTo>
                    <a:pt x="217694" y="186778"/>
                  </a:lnTo>
                  <a:lnTo>
                    <a:pt x="214947" y="182016"/>
                  </a:lnTo>
                  <a:lnTo>
                    <a:pt x="218625" y="175640"/>
                  </a:lnTo>
                  <a:close/>
                </a:path>
                <a:path w="316229" h="323215">
                  <a:moveTo>
                    <a:pt x="302882" y="0"/>
                  </a:moveTo>
                  <a:lnTo>
                    <a:pt x="300405" y="4089"/>
                  </a:lnTo>
                  <a:lnTo>
                    <a:pt x="297891" y="8039"/>
                  </a:lnTo>
                  <a:lnTo>
                    <a:pt x="230103" y="125429"/>
                  </a:lnTo>
                  <a:lnTo>
                    <a:pt x="208457" y="163309"/>
                  </a:lnTo>
                  <a:lnTo>
                    <a:pt x="204901" y="169583"/>
                  </a:lnTo>
                  <a:lnTo>
                    <a:pt x="201040" y="173100"/>
                  </a:lnTo>
                  <a:lnTo>
                    <a:pt x="193128" y="174904"/>
                  </a:lnTo>
                  <a:lnTo>
                    <a:pt x="190855" y="175107"/>
                  </a:lnTo>
                  <a:lnTo>
                    <a:pt x="218932" y="175107"/>
                  </a:lnTo>
                  <a:lnTo>
                    <a:pt x="315798" y="7188"/>
                  </a:lnTo>
                  <a:lnTo>
                    <a:pt x="303439" y="165"/>
                  </a:lnTo>
                  <a:lnTo>
                    <a:pt x="303174" y="165"/>
                  </a:lnTo>
                  <a:lnTo>
                    <a:pt x="302882" y="0"/>
                  </a:lnTo>
                  <a:close/>
                </a:path>
                <a:path w="316229" h="323215">
                  <a:moveTo>
                    <a:pt x="303237" y="50"/>
                  </a:moveTo>
                  <a:lnTo>
                    <a:pt x="303439" y="165"/>
                  </a:lnTo>
                  <a:lnTo>
                    <a:pt x="303237" y="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object 60">
              <a:extLst>
                <a:ext uri="{FF2B5EF4-FFF2-40B4-BE49-F238E27FC236}">
                  <a16:creationId xmlns:a16="http://schemas.microsoft.com/office/drawing/2014/main" id="{149B9635-56DB-474C-BBDA-181A77312CCB}"/>
                </a:ext>
              </a:extLst>
            </p:cNvPr>
            <p:cNvSpPr/>
            <p:nvPr/>
          </p:nvSpPr>
          <p:spPr>
            <a:xfrm>
              <a:off x="7582637"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67" y="173888"/>
                  </a:lnTo>
                  <a:lnTo>
                    <a:pt x="103987" y="171602"/>
                  </a:lnTo>
                  <a:lnTo>
                    <a:pt x="104508" y="167855"/>
                  </a:lnTo>
                  <a:lnTo>
                    <a:pt x="107772" y="165100"/>
                  </a:lnTo>
                  <a:lnTo>
                    <a:pt x="111366" y="165214"/>
                  </a:lnTo>
                  <a:lnTo>
                    <a:pt x="114274" y="168516"/>
                  </a:lnTo>
                  <a:lnTo>
                    <a:pt x="114274" y="162179"/>
                  </a:lnTo>
                  <a:lnTo>
                    <a:pt x="113322" y="162179"/>
                  </a:lnTo>
                  <a:lnTo>
                    <a:pt x="19583" y="0"/>
                  </a:lnTo>
                  <a:lnTo>
                    <a:pt x="2705" y="0"/>
                  </a:lnTo>
                  <a:lnTo>
                    <a:pt x="100723" y="169989"/>
                  </a:lnTo>
                  <a:lnTo>
                    <a:pt x="0" y="344690"/>
                  </a:lnTo>
                  <a:lnTo>
                    <a:pt x="12204" y="352158"/>
                  </a:lnTo>
                  <a:lnTo>
                    <a:pt x="14732" y="348018"/>
                  </a:lnTo>
                  <a:lnTo>
                    <a:pt x="17259" y="344068"/>
                  </a:lnTo>
                  <a:lnTo>
                    <a:pt x="62992" y="265074"/>
                  </a:lnTo>
                  <a:lnTo>
                    <a:pt x="84569" y="227545"/>
                  </a:lnTo>
                  <a:lnTo>
                    <a:pt x="105956" y="189915"/>
                  </a:lnTo>
                  <a:lnTo>
                    <a:pt x="110185" y="183857"/>
                  </a:lnTo>
                  <a:lnTo>
                    <a:pt x="115036" y="179870"/>
                  </a:lnTo>
                  <a:lnTo>
                    <a:pt x="120916" y="177698"/>
                  </a:lnTo>
                  <a:lnTo>
                    <a:pt x="127025" y="177190"/>
                  </a:lnTo>
                  <a:lnTo>
                    <a:pt x="128231" y="177088"/>
                  </a:lnTo>
                  <a:lnTo>
                    <a:pt x="213436" y="177431"/>
                  </a:lnTo>
                  <a:lnTo>
                    <a:pt x="315125" y="177355"/>
                  </a:lnTo>
                  <a:lnTo>
                    <a:pt x="315125" y="177088"/>
                  </a:lnTo>
                  <a:lnTo>
                    <a:pt x="315125" y="165100"/>
                  </a:lnTo>
                  <a:lnTo>
                    <a:pt x="315125" y="162179"/>
                  </a:lnTo>
                  <a:close/>
                </a:path>
                <a:path w="363854" h="603250">
                  <a:moveTo>
                    <a:pt x="363562" y="246164"/>
                  </a:moveTo>
                  <a:lnTo>
                    <a:pt x="351205" y="238912"/>
                  </a:lnTo>
                  <a:lnTo>
                    <a:pt x="348589" y="243205"/>
                  </a:lnTo>
                  <a:lnTo>
                    <a:pt x="346062" y="247167"/>
                  </a:lnTo>
                  <a:lnTo>
                    <a:pt x="301332" y="324269"/>
                  </a:lnTo>
                  <a:lnTo>
                    <a:pt x="280314" y="360883"/>
                  </a:lnTo>
                  <a:lnTo>
                    <a:pt x="259638" y="397687"/>
                  </a:lnTo>
                  <a:lnTo>
                    <a:pt x="259397" y="398043"/>
                  </a:lnTo>
                  <a:lnTo>
                    <a:pt x="259397" y="419188"/>
                  </a:lnTo>
                  <a:lnTo>
                    <a:pt x="258864" y="422833"/>
                  </a:lnTo>
                  <a:lnTo>
                    <a:pt x="255676" y="425589"/>
                  </a:lnTo>
                  <a:lnTo>
                    <a:pt x="253873" y="425488"/>
                  </a:lnTo>
                  <a:lnTo>
                    <a:pt x="252145" y="425424"/>
                  </a:lnTo>
                  <a:lnTo>
                    <a:pt x="249339" y="422236"/>
                  </a:lnTo>
                  <a:lnTo>
                    <a:pt x="249275" y="418528"/>
                  </a:lnTo>
                  <a:lnTo>
                    <a:pt x="252133" y="416648"/>
                  </a:lnTo>
                  <a:lnTo>
                    <a:pt x="254444" y="413956"/>
                  </a:lnTo>
                  <a:lnTo>
                    <a:pt x="254596" y="413778"/>
                  </a:lnTo>
                  <a:lnTo>
                    <a:pt x="256743" y="416966"/>
                  </a:lnTo>
                  <a:lnTo>
                    <a:pt x="259397" y="419188"/>
                  </a:lnTo>
                  <a:lnTo>
                    <a:pt x="259397" y="398043"/>
                  </a:lnTo>
                  <a:lnTo>
                    <a:pt x="254101" y="405638"/>
                  </a:lnTo>
                  <a:lnTo>
                    <a:pt x="247738" y="410679"/>
                  </a:lnTo>
                  <a:lnTo>
                    <a:pt x="240093" y="413308"/>
                  </a:lnTo>
                  <a:lnTo>
                    <a:pt x="230695" y="413956"/>
                  </a:lnTo>
                  <a:lnTo>
                    <a:pt x="159715" y="413473"/>
                  </a:lnTo>
                  <a:lnTo>
                    <a:pt x="50609" y="414007"/>
                  </a:lnTo>
                  <a:lnTo>
                    <a:pt x="49403" y="414947"/>
                  </a:lnTo>
                  <a:lnTo>
                    <a:pt x="48196" y="415480"/>
                  </a:lnTo>
                  <a:lnTo>
                    <a:pt x="48196" y="428078"/>
                  </a:lnTo>
                  <a:lnTo>
                    <a:pt x="149720" y="428155"/>
                  </a:lnTo>
                  <a:lnTo>
                    <a:pt x="236829" y="427837"/>
                  </a:lnTo>
                  <a:lnTo>
                    <a:pt x="243014" y="428396"/>
                  </a:lnTo>
                  <a:lnTo>
                    <a:pt x="248856" y="430682"/>
                  </a:lnTo>
                  <a:lnTo>
                    <a:pt x="253580" y="434771"/>
                  </a:lnTo>
                  <a:lnTo>
                    <a:pt x="257695" y="440766"/>
                  </a:lnTo>
                  <a:lnTo>
                    <a:pt x="278041" y="476554"/>
                  </a:lnTo>
                  <a:lnTo>
                    <a:pt x="343522" y="589991"/>
                  </a:lnTo>
                  <a:lnTo>
                    <a:pt x="347345" y="596455"/>
                  </a:lnTo>
                  <a:lnTo>
                    <a:pt x="351243" y="603110"/>
                  </a:lnTo>
                  <a:lnTo>
                    <a:pt x="363347" y="594918"/>
                  </a:lnTo>
                  <a:lnTo>
                    <a:pt x="266928" y="427723"/>
                  </a:lnTo>
                  <a:lnTo>
                    <a:pt x="265696" y="425589"/>
                  </a:lnTo>
                  <a:lnTo>
                    <a:pt x="262877" y="420700"/>
                  </a:lnTo>
                  <a:lnTo>
                    <a:pt x="266865" y="413778"/>
                  </a:lnTo>
                  <a:lnTo>
                    <a:pt x="363562"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object 61">
              <a:extLst>
                <a:ext uri="{FF2B5EF4-FFF2-40B4-BE49-F238E27FC236}">
                  <a16:creationId xmlns:a16="http://schemas.microsoft.com/office/drawing/2014/main" id="{B09387F3-A24F-4A0D-87BC-F395E1288A6D}"/>
                </a:ext>
              </a:extLst>
            </p:cNvPr>
            <p:cNvSpPr/>
            <p:nvPr/>
          </p:nvSpPr>
          <p:spPr>
            <a:xfrm>
              <a:off x="8017279" y="6284230"/>
              <a:ext cx="316230" cy="364490"/>
            </a:xfrm>
            <a:custGeom>
              <a:avLst/>
              <a:gdLst/>
              <a:ahLst/>
              <a:cxnLst/>
              <a:rect l="l" t="t" r="r" b="b"/>
              <a:pathLst>
                <a:path w="316229" h="364490">
                  <a:moveTo>
                    <a:pt x="12522" y="0"/>
                  </a:moveTo>
                  <a:lnTo>
                    <a:pt x="0" y="7607"/>
                  </a:lnTo>
                  <a:lnTo>
                    <a:pt x="100634" y="182067"/>
                  </a:lnTo>
                  <a:lnTo>
                    <a:pt x="114"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43" y="184213"/>
                  </a:lnTo>
                  <a:lnTo>
                    <a:pt x="104457" y="180530"/>
                  </a:lnTo>
                  <a:lnTo>
                    <a:pt x="107226" y="177418"/>
                  </a:lnTo>
                  <a:lnTo>
                    <a:pt x="110705" y="177114"/>
                  </a:lnTo>
                  <a:lnTo>
                    <a:pt x="315094" y="177114"/>
                  </a:lnTo>
                  <a:lnTo>
                    <a:pt x="314989" y="175272"/>
                  </a:lnTo>
                  <a:lnTo>
                    <a:pt x="117259" y="175272"/>
                  </a:lnTo>
                  <a:lnTo>
                    <a:pt x="111671" y="172338"/>
                  </a:lnTo>
                  <a:lnTo>
                    <a:pt x="106807" y="163728"/>
                  </a:lnTo>
                  <a:lnTo>
                    <a:pt x="86448" y="127965"/>
                  </a:lnTo>
                  <a:lnTo>
                    <a:pt x="20739" y="14109"/>
                  </a:lnTo>
                  <a:lnTo>
                    <a:pt x="16700" y="7213"/>
                  </a:lnTo>
                  <a:lnTo>
                    <a:pt x="12522" y="0"/>
                  </a:lnTo>
                  <a:close/>
                </a:path>
                <a:path w="316229" h="364490">
                  <a:moveTo>
                    <a:pt x="312096" y="189077"/>
                  </a:moveTo>
                  <a:lnTo>
                    <a:pt x="129590" y="189077"/>
                  </a:lnTo>
                  <a:lnTo>
                    <a:pt x="219013" y="189501"/>
                  </a:lnTo>
                  <a:lnTo>
                    <a:pt x="310692" y="189382"/>
                  </a:lnTo>
                  <a:lnTo>
                    <a:pt x="312096" y="189077"/>
                  </a:lnTo>
                  <a:close/>
                </a:path>
                <a:path w="316229" h="364490">
                  <a:moveTo>
                    <a:pt x="315094" y="177114"/>
                  </a:moveTo>
                  <a:lnTo>
                    <a:pt x="110705" y="177114"/>
                  </a:lnTo>
                  <a:lnTo>
                    <a:pt x="113944" y="179946"/>
                  </a:lnTo>
                  <a:lnTo>
                    <a:pt x="114452" y="183591"/>
                  </a:lnTo>
                  <a:lnTo>
                    <a:pt x="111823" y="185800"/>
                  </a:lnTo>
                  <a:lnTo>
                    <a:pt x="109728" y="188937"/>
                  </a:lnTo>
                  <a:lnTo>
                    <a:pt x="312739" y="188937"/>
                  </a:lnTo>
                  <a:lnTo>
                    <a:pt x="312915" y="188899"/>
                  </a:lnTo>
                  <a:lnTo>
                    <a:pt x="315747" y="188569"/>
                  </a:lnTo>
                  <a:lnTo>
                    <a:pt x="315094" y="177114"/>
                  </a:lnTo>
                  <a:close/>
                </a:path>
                <a:path w="316229" h="364490">
                  <a:moveTo>
                    <a:pt x="212110" y="174936"/>
                  </a:moveTo>
                  <a:lnTo>
                    <a:pt x="117259" y="175272"/>
                  </a:lnTo>
                  <a:lnTo>
                    <a:pt x="314989" y="175272"/>
                  </a:lnTo>
                  <a:lnTo>
                    <a:pt x="314972" y="174980"/>
                  </a:lnTo>
                  <a:lnTo>
                    <a:pt x="212110"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object 62">
              <a:extLst>
                <a:ext uri="{FF2B5EF4-FFF2-40B4-BE49-F238E27FC236}">
                  <a16:creationId xmlns:a16="http://schemas.microsoft.com/office/drawing/2014/main" id="{5FE6D6F6-3DD0-4228-BA56-D40E5F980590}"/>
                </a:ext>
              </a:extLst>
            </p:cNvPr>
            <p:cNvSpPr/>
            <p:nvPr/>
          </p:nvSpPr>
          <p:spPr>
            <a:xfrm>
              <a:off x="8500349" y="6284634"/>
              <a:ext cx="315595" cy="364490"/>
            </a:xfrm>
            <a:custGeom>
              <a:avLst/>
              <a:gdLst/>
              <a:ahLst/>
              <a:cxnLst/>
              <a:rect l="l" t="t" r="r" b="b"/>
              <a:pathLst>
                <a:path w="315595" h="364490">
                  <a:moveTo>
                    <a:pt x="218562" y="188645"/>
                  </a:moveTo>
                  <a:lnTo>
                    <a:pt x="198056" y="188645"/>
                  </a:lnTo>
                  <a:lnTo>
                    <a:pt x="203784" y="191922"/>
                  </a:lnTo>
                  <a:lnTo>
                    <a:pt x="208851" y="200875"/>
                  </a:lnTo>
                  <a:lnTo>
                    <a:pt x="230281" y="238493"/>
                  </a:lnTo>
                  <a:lnTo>
                    <a:pt x="297713" y="355345"/>
                  </a:lnTo>
                  <a:lnTo>
                    <a:pt x="300418" y="359613"/>
                  </a:lnTo>
                  <a:lnTo>
                    <a:pt x="303047" y="363943"/>
                  </a:lnTo>
                  <a:lnTo>
                    <a:pt x="315125" y="356082"/>
                  </a:lnTo>
                  <a:lnTo>
                    <a:pt x="218562" y="188645"/>
                  </a:lnTo>
                  <a:close/>
                </a:path>
                <a:path w="315595" h="364490">
                  <a:moveTo>
                    <a:pt x="102398" y="174515"/>
                  </a:moveTo>
                  <a:lnTo>
                    <a:pt x="17221" y="174574"/>
                  </a:lnTo>
                  <a:lnTo>
                    <a:pt x="0" y="174574"/>
                  </a:lnTo>
                  <a:lnTo>
                    <a:pt x="0" y="189039"/>
                  </a:lnTo>
                  <a:lnTo>
                    <a:pt x="101827" y="189077"/>
                  </a:lnTo>
                  <a:lnTo>
                    <a:pt x="218562" y="188645"/>
                  </a:lnTo>
                  <a:lnTo>
                    <a:pt x="217346" y="186537"/>
                  </a:lnTo>
                  <a:lnTo>
                    <a:pt x="207302" y="186537"/>
                  </a:lnTo>
                  <a:lnTo>
                    <a:pt x="203796" y="186359"/>
                  </a:lnTo>
                  <a:lnTo>
                    <a:pt x="200977" y="183146"/>
                  </a:lnTo>
                  <a:lnTo>
                    <a:pt x="200939" y="179451"/>
                  </a:lnTo>
                  <a:lnTo>
                    <a:pt x="203822" y="177584"/>
                  </a:lnTo>
                  <a:lnTo>
                    <a:pt x="206109" y="174929"/>
                  </a:lnTo>
                  <a:lnTo>
                    <a:pt x="197904" y="174929"/>
                  </a:lnTo>
                  <a:lnTo>
                    <a:pt x="102398" y="174515"/>
                  </a:lnTo>
                  <a:close/>
                </a:path>
                <a:path w="315595" h="364490">
                  <a:moveTo>
                    <a:pt x="218540" y="174739"/>
                  </a:moveTo>
                  <a:lnTo>
                    <a:pt x="206273" y="174739"/>
                  </a:lnTo>
                  <a:lnTo>
                    <a:pt x="208406" y="177927"/>
                  </a:lnTo>
                  <a:lnTo>
                    <a:pt x="211048" y="180162"/>
                  </a:lnTo>
                  <a:lnTo>
                    <a:pt x="210515" y="183807"/>
                  </a:lnTo>
                  <a:lnTo>
                    <a:pt x="207302" y="186537"/>
                  </a:lnTo>
                  <a:lnTo>
                    <a:pt x="217346" y="186537"/>
                  </a:lnTo>
                  <a:lnTo>
                    <a:pt x="214541" y="181673"/>
                  </a:lnTo>
                  <a:lnTo>
                    <a:pt x="218540" y="174739"/>
                  </a:lnTo>
                  <a:close/>
                </a:path>
                <a:path w="315595" h="364490">
                  <a:moveTo>
                    <a:pt x="302729" y="0"/>
                  </a:moveTo>
                  <a:lnTo>
                    <a:pt x="300227" y="4127"/>
                  </a:lnTo>
                  <a:lnTo>
                    <a:pt x="297980" y="7708"/>
                  </a:lnTo>
                  <a:lnTo>
                    <a:pt x="230386" y="124734"/>
                  </a:lnTo>
                  <a:lnTo>
                    <a:pt x="208762" y="162636"/>
                  </a:lnTo>
                  <a:lnTo>
                    <a:pt x="203695" y="171589"/>
                  </a:lnTo>
                  <a:lnTo>
                    <a:pt x="197904" y="174929"/>
                  </a:lnTo>
                  <a:lnTo>
                    <a:pt x="206109" y="174929"/>
                  </a:lnTo>
                  <a:lnTo>
                    <a:pt x="206273" y="174739"/>
                  </a:lnTo>
                  <a:lnTo>
                    <a:pt x="218540" y="174739"/>
                  </a:lnTo>
                  <a:lnTo>
                    <a:pt x="315188" y="7175"/>
                  </a:lnTo>
                  <a:lnTo>
                    <a:pt x="3027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object 63">
              <a:extLst>
                <a:ext uri="{FF2B5EF4-FFF2-40B4-BE49-F238E27FC236}">
                  <a16:creationId xmlns:a16="http://schemas.microsoft.com/office/drawing/2014/main" id="{38204426-FDBA-4CD2-B332-096AFE770CB5}"/>
                </a:ext>
              </a:extLst>
            </p:cNvPr>
            <p:cNvSpPr/>
            <p:nvPr/>
          </p:nvSpPr>
          <p:spPr>
            <a:xfrm>
              <a:off x="9369876" y="6284362"/>
              <a:ext cx="315595" cy="364490"/>
            </a:xfrm>
            <a:custGeom>
              <a:avLst/>
              <a:gdLst/>
              <a:ahLst/>
              <a:cxnLst/>
              <a:rect l="l" t="t" r="r" b="b"/>
              <a:pathLst>
                <a:path w="315595" h="364490">
                  <a:moveTo>
                    <a:pt x="218456" y="189014"/>
                  </a:moveTo>
                  <a:lnTo>
                    <a:pt x="186613" y="189014"/>
                  </a:lnTo>
                  <a:lnTo>
                    <a:pt x="193893" y="189549"/>
                  </a:lnTo>
                  <a:lnTo>
                    <a:pt x="199834" y="191562"/>
                  </a:lnTo>
                  <a:lnTo>
                    <a:pt x="204766" y="195434"/>
                  </a:lnTo>
                  <a:lnTo>
                    <a:pt x="209016" y="201548"/>
                  </a:lnTo>
                  <a:lnTo>
                    <a:pt x="221425" y="223865"/>
                  </a:lnTo>
                  <a:lnTo>
                    <a:pt x="234129" y="246025"/>
                  </a:lnTo>
                  <a:lnTo>
                    <a:pt x="302640" y="364299"/>
                  </a:lnTo>
                  <a:lnTo>
                    <a:pt x="314883" y="356196"/>
                  </a:lnTo>
                  <a:lnTo>
                    <a:pt x="218456" y="189014"/>
                  </a:lnTo>
                  <a:close/>
                </a:path>
                <a:path w="315595" h="364490">
                  <a:moveTo>
                    <a:pt x="101766" y="174769"/>
                  </a:moveTo>
                  <a:lnTo>
                    <a:pt x="16598" y="174853"/>
                  </a:lnTo>
                  <a:lnTo>
                    <a:pt x="0" y="174853"/>
                  </a:lnTo>
                  <a:lnTo>
                    <a:pt x="0" y="189318"/>
                  </a:lnTo>
                  <a:lnTo>
                    <a:pt x="101439" y="189361"/>
                  </a:lnTo>
                  <a:lnTo>
                    <a:pt x="218456" y="189014"/>
                  </a:lnTo>
                  <a:lnTo>
                    <a:pt x="217174" y="186791"/>
                  </a:lnTo>
                  <a:lnTo>
                    <a:pt x="207873" y="186791"/>
                  </a:lnTo>
                  <a:lnTo>
                    <a:pt x="204127" y="186677"/>
                  </a:lnTo>
                  <a:lnTo>
                    <a:pt x="202323" y="183857"/>
                  </a:lnTo>
                  <a:lnTo>
                    <a:pt x="200456" y="182244"/>
                  </a:lnTo>
                  <a:lnTo>
                    <a:pt x="202095" y="180390"/>
                  </a:lnTo>
                  <a:lnTo>
                    <a:pt x="203555" y="177304"/>
                  </a:lnTo>
                  <a:lnTo>
                    <a:pt x="207251" y="176783"/>
                  </a:lnTo>
                  <a:lnTo>
                    <a:pt x="217350" y="176783"/>
                  </a:lnTo>
                  <a:lnTo>
                    <a:pt x="218303" y="175132"/>
                  </a:lnTo>
                  <a:lnTo>
                    <a:pt x="186943" y="175132"/>
                  </a:lnTo>
                  <a:lnTo>
                    <a:pt x="101766" y="174769"/>
                  </a:lnTo>
                  <a:close/>
                </a:path>
                <a:path w="315595" h="364490">
                  <a:moveTo>
                    <a:pt x="217350" y="176783"/>
                  </a:moveTo>
                  <a:lnTo>
                    <a:pt x="207251" y="176783"/>
                  </a:lnTo>
                  <a:lnTo>
                    <a:pt x="209473" y="179400"/>
                  </a:lnTo>
                  <a:lnTo>
                    <a:pt x="212750" y="181559"/>
                  </a:lnTo>
                  <a:lnTo>
                    <a:pt x="209803" y="183984"/>
                  </a:lnTo>
                  <a:lnTo>
                    <a:pt x="207873" y="186791"/>
                  </a:lnTo>
                  <a:lnTo>
                    <a:pt x="217174" y="186791"/>
                  </a:lnTo>
                  <a:lnTo>
                    <a:pt x="214375" y="181940"/>
                  </a:lnTo>
                  <a:lnTo>
                    <a:pt x="217350" y="176783"/>
                  </a:lnTo>
                  <a:close/>
                </a:path>
                <a:path w="315595" h="364490">
                  <a:moveTo>
                    <a:pt x="302653" y="0"/>
                  </a:moveTo>
                  <a:lnTo>
                    <a:pt x="300050" y="4343"/>
                  </a:lnTo>
                  <a:lnTo>
                    <a:pt x="298041" y="7569"/>
                  </a:lnTo>
                  <a:lnTo>
                    <a:pt x="230693" y="124170"/>
                  </a:lnTo>
                  <a:lnTo>
                    <a:pt x="209105" y="162090"/>
                  </a:lnTo>
                  <a:lnTo>
                    <a:pt x="186943" y="175132"/>
                  </a:lnTo>
                  <a:lnTo>
                    <a:pt x="218303" y="175132"/>
                  </a:lnTo>
                  <a:lnTo>
                    <a:pt x="314972" y="7569"/>
                  </a:lnTo>
                  <a:lnTo>
                    <a:pt x="302653"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object 64">
              <a:extLst>
                <a:ext uri="{FF2B5EF4-FFF2-40B4-BE49-F238E27FC236}">
                  <a16:creationId xmlns:a16="http://schemas.microsoft.com/office/drawing/2014/main" id="{EB9FCAEF-D9D0-4657-9B23-1AE12A1BB69C}"/>
                </a:ext>
              </a:extLst>
            </p:cNvPr>
            <p:cNvSpPr/>
            <p:nvPr/>
          </p:nvSpPr>
          <p:spPr>
            <a:xfrm>
              <a:off x="6760999" y="6284505"/>
              <a:ext cx="316230" cy="364490"/>
            </a:xfrm>
            <a:custGeom>
              <a:avLst/>
              <a:gdLst/>
              <a:ahLst/>
              <a:cxnLst/>
              <a:rect l="l" t="t" r="r" b="b"/>
              <a:pathLst>
                <a:path w="316229" h="364490">
                  <a:moveTo>
                    <a:pt x="219200" y="188810"/>
                  </a:moveTo>
                  <a:lnTo>
                    <a:pt x="187871" y="188810"/>
                  </a:lnTo>
                  <a:lnTo>
                    <a:pt x="195277" y="189477"/>
                  </a:lnTo>
                  <a:lnTo>
                    <a:pt x="201110" y="191769"/>
                  </a:lnTo>
                  <a:lnTo>
                    <a:pt x="205848" y="195843"/>
                  </a:lnTo>
                  <a:lnTo>
                    <a:pt x="209969" y="201853"/>
                  </a:lnTo>
                  <a:lnTo>
                    <a:pt x="230480" y="237937"/>
                  </a:lnTo>
                  <a:lnTo>
                    <a:pt x="296240" y="351904"/>
                  </a:lnTo>
                  <a:lnTo>
                    <a:pt x="299885" y="357936"/>
                  </a:lnTo>
                  <a:lnTo>
                    <a:pt x="303568" y="364159"/>
                  </a:lnTo>
                  <a:lnTo>
                    <a:pt x="315620" y="356006"/>
                  </a:lnTo>
                  <a:lnTo>
                    <a:pt x="219200" y="188810"/>
                  </a:lnTo>
                  <a:close/>
                </a:path>
                <a:path w="316229" h="364490">
                  <a:moveTo>
                    <a:pt x="18465" y="189166"/>
                  </a:moveTo>
                  <a:lnTo>
                    <a:pt x="8635" y="189166"/>
                  </a:lnTo>
                  <a:lnTo>
                    <a:pt x="18465" y="190093"/>
                  </a:lnTo>
                  <a:lnTo>
                    <a:pt x="18465" y="189166"/>
                  </a:lnTo>
                  <a:close/>
                </a:path>
                <a:path w="316229" h="364490">
                  <a:moveTo>
                    <a:pt x="0" y="174624"/>
                  </a:moveTo>
                  <a:lnTo>
                    <a:pt x="0" y="188353"/>
                  </a:lnTo>
                  <a:lnTo>
                    <a:pt x="457" y="188391"/>
                  </a:lnTo>
                  <a:lnTo>
                    <a:pt x="457" y="189166"/>
                  </a:lnTo>
                  <a:lnTo>
                    <a:pt x="103168" y="189231"/>
                  </a:lnTo>
                  <a:lnTo>
                    <a:pt x="219200" y="188810"/>
                  </a:lnTo>
                  <a:lnTo>
                    <a:pt x="218080" y="186867"/>
                  </a:lnTo>
                  <a:lnTo>
                    <a:pt x="208000" y="186867"/>
                  </a:lnTo>
                  <a:lnTo>
                    <a:pt x="204317" y="186334"/>
                  </a:lnTo>
                  <a:lnTo>
                    <a:pt x="202857" y="183273"/>
                  </a:lnTo>
                  <a:lnTo>
                    <a:pt x="201231" y="181432"/>
                  </a:lnTo>
                  <a:lnTo>
                    <a:pt x="203098" y="179806"/>
                  </a:lnTo>
                  <a:lnTo>
                    <a:pt x="204939" y="176936"/>
                  </a:lnTo>
                  <a:lnTo>
                    <a:pt x="208686" y="176872"/>
                  </a:lnTo>
                  <a:lnTo>
                    <a:pt x="217985" y="176872"/>
                  </a:lnTo>
                  <a:lnTo>
                    <a:pt x="219040" y="175044"/>
                  </a:lnTo>
                  <a:lnTo>
                    <a:pt x="6222" y="175044"/>
                  </a:lnTo>
                  <a:lnTo>
                    <a:pt x="0" y="174624"/>
                  </a:lnTo>
                  <a:close/>
                </a:path>
                <a:path w="316229" h="364490">
                  <a:moveTo>
                    <a:pt x="217985" y="176872"/>
                  </a:moveTo>
                  <a:lnTo>
                    <a:pt x="208686" y="176872"/>
                  </a:lnTo>
                  <a:lnTo>
                    <a:pt x="210565" y="179743"/>
                  </a:lnTo>
                  <a:lnTo>
                    <a:pt x="213474" y="182219"/>
                  </a:lnTo>
                  <a:lnTo>
                    <a:pt x="210248" y="184302"/>
                  </a:lnTo>
                  <a:lnTo>
                    <a:pt x="208000" y="186867"/>
                  </a:lnTo>
                  <a:lnTo>
                    <a:pt x="218080" y="186867"/>
                  </a:lnTo>
                  <a:lnTo>
                    <a:pt x="215150" y="181787"/>
                  </a:lnTo>
                  <a:lnTo>
                    <a:pt x="217985" y="176872"/>
                  </a:lnTo>
                  <a:close/>
                </a:path>
                <a:path w="316229" h="364490">
                  <a:moveTo>
                    <a:pt x="128298" y="174550"/>
                  </a:moveTo>
                  <a:lnTo>
                    <a:pt x="6222" y="175044"/>
                  </a:lnTo>
                  <a:lnTo>
                    <a:pt x="219040" y="175044"/>
                  </a:lnTo>
                  <a:lnTo>
                    <a:pt x="184353" y="174993"/>
                  </a:lnTo>
                  <a:lnTo>
                    <a:pt x="156331" y="174614"/>
                  </a:lnTo>
                  <a:lnTo>
                    <a:pt x="128298" y="174550"/>
                  </a:lnTo>
                  <a:close/>
                </a:path>
                <a:path w="316229" h="364490">
                  <a:moveTo>
                    <a:pt x="303466" y="0"/>
                  </a:moveTo>
                  <a:lnTo>
                    <a:pt x="300837" y="4305"/>
                  </a:lnTo>
                  <a:lnTo>
                    <a:pt x="298322" y="8267"/>
                  </a:lnTo>
                  <a:lnTo>
                    <a:pt x="253272" y="85994"/>
                  </a:lnTo>
                  <a:lnTo>
                    <a:pt x="232058" y="122906"/>
                  </a:lnTo>
                  <a:lnTo>
                    <a:pt x="211124" y="159981"/>
                  </a:lnTo>
                  <a:lnTo>
                    <a:pt x="206005" y="167279"/>
                  </a:lnTo>
                  <a:lnTo>
                    <a:pt x="200110" y="171959"/>
                  </a:lnTo>
                  <a:lnTo>
                    <a:pt x="193029" y="174403"/>
                  </a:lnTo>
                  <a:lnTo>
                    <a:pt x="184353" y="174993"/>
                  </a:lnTo>
                  <a:lnTo>
                    <a:pt x="219069" y="174993"/>
                  </a:lnTo>
                  <a:lnTo>
                    <a:pt x="315823" y="7251"/>
                  </a:lnTo>
                  <a:lnTo>
                    <a:pt x="30346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object 65">
              <a:extLst>
                <a:ext uri="{FF2B5EF4-FFF2-40B4-BE49-F238E27FC236}">
                  <a16:creationId xmlns:a16="http://schemas.microsoft.com/office/drawing/2014/main" id="{F92FDA5C-E50E-47D3-9CB2-8649EE686500}"/>
                </a:ext>
              </a:extLst>
            </p:cNvPr>
            <p:cNvSpPr/>
            <p:nvPr/>
          </p:nvSpPr>
          <p:spPr>
            <a:xfrm>
              <a:off x="7147995"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81" y="274521"/>
                  </a:lnTo>
                  <a:lnTo>
                    <a:pt x="84881" y="238837"/>
                  </a:lnTo>
                  <a:lnTo>
                    <a:pt x="105168" y="203034"/>
                  </a:lnTo>
                  <a:lnTo>
                    <a:pt x="109778" y="196421"/>
                  </a:lnTo>
                  <a:lnTo>
                    <a:pt x="115098" y="192084"/>
                  </a:lnTo>
                  <a:lnTo>
                    <a:pt x="121568" y="189733"/>
                  </a:lnTo>
                  <a:lnTo>
                    <a:pt x="129628" y="189077"/>
                  </a:lnTo>
                  <a:lnTo>
                    <a:pt x="312085" y="189077"/>
                  </a:lnTo>
                  <a:lnTo>
                    <a:pt x="312940" y="188887"/>
                  </a:lnTo>
                  <a:lnTo>
                    <a:pt x="315709" y="188544"/>
                  </a:lnTo>
                  <a:lnTo>
                    <a:pt x="315596" y="186918"/>
                  </a:lnTo>
                  <a:lnTo>
                    <a:pt x="111391" y="186918"/>
                  </a:lnTo>
                  <a:lnTo>
                    <a:pt x="107657" y="186816"/>
                  </a:lnTo>
                  <a:lnTo>
                    <a:pt x="105816" y="184010"/>
                  </a:lnTo>
                  <a:lnTo>
                    <a:pt x="103962" y="182397"/>
                  </a:lnTo>
                  <a:lnTo>
                    <a:pt x="105600" y="180555"/>
                  </a:lnTo>
                  <a:lnTo>
                    <a:pt x="107073" y="177520"/>
                  </a:lnTo>
                  <a:lnTo>
                    <a:pt x="110744"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60" y="189501"/>
                  </a:lnTo>
                  <a:lnTo>
                    <a:pt x="310718" y="189382"/>
                  </a:lnTo>
                  <a:lnTo>
                    <a:pt x="312085" y="189077"/>
                  </a:lnTo>
                  <a:close/>
                </a:path>
                <a:path w="316229" h="364490">
                  <a:moveTo>
                    <a:pt x="314939" y="176923"/>
                  </a:moveTo>
                  <a:lnTo>
                    <a:pt x="110744" y="176923"/>
                  </a:lnTo>
                  <a:lnTo>
                    <a:pt x="113004" y="179539"/>
                  </a:lnTo>
                  <a:lnTo>
                    <a:pt x="116230" y="181673"/>
                  </a:lnTo>
                  <a:lnTo>
                    <a:pt x="113296" y="184124"/>
                  </a:lnTo>
                  <a:lnTo>
                    <a:pt x="111391" y="186918"/>
                  </a:lnTo>
                  <a:lnTo>
                    <a:pt x="315596"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object 66">
              <a:extLst>
                <a:ext uri="{FF2B5EF4-FFF2-40B4-BE49-F238E27FC236}">
                  <a16:creationId xmlns:a16="http://schemas.microsoft.com/office/drawing/2014/main" id="{ABB6B689-F52F-4562-A710-ABD556142747}"/>
                </a:ext>
              </a:extLst>
            </p:cNvPr>
            <p:cNvSpPr/>
            <p:nvPr/>
          </p:nvSpPr>
          <p:spPr>
            <a:xfrm>
              <a:off x="8886707" y="6284471"/>
              <a:ext cx="315595" cy="364490"/>
            </a:xfrm>
            <a:custGeom>
              <a:avLst/>
              <a:gdLst/>
              <a:ahLst/>
              <a:cxnLst/>
              <a:rect l="l" t="t" r="r" b="b"/>
              <a:pathLst>
                <a:path w="315595" h="364490">
                  <a:moveTo>
                    <a:pt x="11988" y="0"/>
                  </a:moveTo>
                  <a:lnTo>
                    <a:pt x="0" y="7492"/>
                  </a:lnTo>
                  <a:lnTo>
                    <a:pt x="100596" y="181825"/>
                  </a:lnTo>
                  <a:lnTo>
                    <a:pt x="76" y="356146"/>
                  </a:lnTo>
                  <a:lnTo>
                    <a:pt x="12077" y="364147"/>
                  </a:lnTo>
                  <a:lnTo>
                    <a:pt x="14528" y="360108"/>
                  </a:lnTo>
                  <a:lnTo>
                    <a:pt x="16535" y="356933"/>
                  </a:lnTo>
                  <a:lnTo>
                    <a:pt x="18402" y="353669"/>
                  </a:lnTo>
                  <a:lnTo>
                    <a:pt x="85499" y="237547"/>
                  </a:lnTo>
                  <a:lnTo>
                    <a:pt x="111760" y="191706"/>
                  </a:lnTo>
                  <a:lnTo>
                    <a:pt x="116281" y="188760"/>
                  </a:lnTo>
                  <a:lnTo>
                    <a:pt x="312280" y="188760"/>
                  </a:lnTo>
                  <a:lnTo>
                    <a:pt x="312442" y="188709"/>
                  </a:lnTo>
                  <a:lnTo>
                    <a:pt x="109689" y="188709"/>
                  </a:lnTo>
                  <a:lnTo>
                    <a:pt x="107187" y="185864"/>
                  </a:lnTo>
                  <a:lnTo>
                    <a:pt x="104279" y="183984"/>
                  </a:lnTo>
                  <a:lnTo>
                    <a:pt x="104406" y="180289"/>
                  </a:lnTo>
                  <a:lnTo>
                    <a:pt x="107149" y="177190"/>
                  </a:lnTo>
                  <a:lnTo>
                    <a:pt x="110655" y="176860"/>
                  </a:lnTo>
                  <a:lnTo>
                    <a:pt x="315226" y="176860"/>
                  </a:lnTo>
                  <a:lnTo>
                    <a:pt x="315226" y="175094"/>
                  </a:lnTo>
                  <a:lnTo>
                    <a:pt x="117360" y="175094"/>
                  </a:lnTo>
                  <a:lnTo>
                    <a:pt x="111531" y="171957"/>
                  </a:lnTo>
                  <a:lnTo>
                    <a:pt x="106438" y="162953"/>
                  </a:lnTo>
                  <a:lnTo>
                    <a:pt x="84642" y="124737"/>
                  </a:lnTo>
                  <a:lnTo>
                    <a:pt x="16586" y="6870"/>
                  </a:lnTo>
                  <a:lnTo>
                    <a:pt x="14211" y="3467"/>
                  </a:lnTo>
                  <a:lnTo>
                    <a:pt x="11988" y="0"/>
                  </a:lnTo>
                  <a:close/>
                </a:path>
                <a:path w="315595" h="364490">
                  <a:moveTo>
                    <a:pt x="312280" y="188760"/>
                  </a:moveTo>
                  <a:lnTo>
                    <a:pt x="116281" y="188760"/>
                  </a:lnTo>
                  <a:lnTo>
                    <a:pt x="139361" y="189221"/>
                  </a:lnTo>
                  <a:lnTo>
                    <a:pt x="154268" y="189253"/>
                  </a:lnTo>
                  <a:lnTo>
                    <a:pt x="311188" y="189102"/>
                  </a:lnTo>
                  <a:lnTo>
                    <a:pt x="312280" y="188760"/>
                  </a:lnTo>
                  <a:close/>
                </a:path>
                <a:path w="315595" h="364490">
                  <a:moveTo>
                    <a:pt x="315226" y="176860"/>
                  </a:moveTo>
                  <a:lnTo>
                    <a:pt x="110655" y="176860"/>
                  </a:lnTo>
                  <a:lnTo>
                    <a:pt x="113855" y="179679"/>
                  </a:lnTo>
                  <a:lnTo>
                    <a:pt x="114401" y="183324"/>
                  </a:lnTo>
                  <a:lnTo>
                    <a:pt x="111785" y="185547"/>
                  </a:lnTo>
                  <a:lnTo>
                    <a:pt x="109689" y="188709"/>
                  </a:lnTo>
                  <a:lnTo>
                    <a:pt x="312442" y="188709"/>
                  </a:lnTo>
                  <a:lnTo>
                    <a:pt x="313372" y="188417"/>
                  </a:lnTo>
                  <a:lnTo>
                    <a:pt x="315226" y="188099"/>
                  </a:lnTo>
                  <a:lnTo>
                    <a:pt x="315226" y="176860"/>
                  </a:lnTo>
                  <a:close/>
                </a:path>
                <a:path w="315595" h="364490">
                  <a:moveTo>
                    <a:pt x="213558" y="174683"/>
                  </a:moveTo>
                  <a:lnTo>
                    <a:pt x="117360" y="175094"/>
                  </a:lnTo>
                  <a:lnTo>
                    <a:pt x="315226" y="175094"/>
                  </a:lnTo>
                  <a:lnTo>
                    <a:pt x="315226" y="174751"/>
                  </a:lnTo>
                  <a:lnTo>
                    <a:pt x="213558" y="1746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object 67">
              <a:extLst>
                <a:ext uri="{FF2B5EF4-FFF2-40B4-BE49-F238E27FC236}">
                  <a16:creationId xmlns:a16="http://schemas.microsoft.com/office/drawing/2014/main" id="{C15AC1FD-94E6-4C86-8272-0A30857D8D14}"/>
                </a:ext>
              </a:extLst>
            </p:cNvPr>
            <p:cNvSpPr/>
            <p:nvPr/>
          </p:nvSpPr>
          <p:spPr>
            <a:xfrm>
              <a:off x="2857500" y="6045593"/>
              <a:ext cx="14604" cy="24765"/>
            </a:xfrm>
            <a:custGeom>
              <a:avLst/>
              <a:gdLst/>
              <a:ahLst/>
              <a:cxnLst/>
              <a:rect l="l" t="t" r="r" b="b"/>
              <a:pathLst>
                <a:path w="14605" h="24764">
                  <a:moveTo>
                    <a:pt x="14251" y="0"/>
                  </a:moveTo>
                  <a:lnTo>
                    <a:pt x="0" y="0"/>
                  </a:lnTo>
                  <a:lnTo>
                    <a:pt x="0" y="24726"/>
                  </a:lnTo>
                  <a:lnTo>
                    <a:pt x="6400" y="13660"/>
                  </a:lnTo>
                  <a:lnTo>
                    <a:pt x="1425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object 68">
              <a:extLst>
                <a:ext uri="{FF2B5EF4-FFF2-40B4-BE49-F238E27FC236}">
                  <a16:creationId xmlns:a16="http://schemas.microsoft.com/office/drawing/2014/main" id="{2A3E6703-F6BB-40EB-AE12-9FAF5F645A6D}"/>
                </a:ext>
              </a:extLst>
            </p:cNvPr>
            <p:cNvSpPr/>
            <p:nvPr/>
          </p:nvSpPr>
          <p:spPr>
            <a:xfrm>
              <a:off x="2857500" y="6360966"/>
              <a:ext cx="258445" cy="210820"/>
            </a:xfrm>
            <a:custGeom>
              <a:avLst/>
              <a:gdLst/>
              <a:ahLst/>
              <a:cxnLst/>
              <a:rect l="l" t="t" r="r" b="b"/>
              <a:pathLst>
                <a:path w="258444" h="210820">
                  <a:moveTo>
                    <a:pt x="0" y="0"/>
                  </a:moveTo>
                  <a:lnTo>
                    <a:pt x="0" y="29462"/>
                  </a:lnTo>
                  <a:lnTo>
                    <a:pt x="40020" y="98865"/>
                  </a:lnTo>
                  <a:lnTo>
                    <a:pt x="41557" y="102268"/>
                  </a:lnTo>
                  <a:lnTo>
                    <a:pt x="43055" y="105265"/>
                  </a:lnTo>
                  <a:lnTo>
                    <a:pt x="42255" y="107196"/>
                  </a:lnTo>
                  <a:lnTo>
                    <a:pt x="41861" y="108580"/>
                  </a:lnTo>
                  <a:lnTo>
                    <a:pt x="0" y="181190"/>
                  </a:lnTo>
                  <a:lnTo>
                    <a:pt x="0" y="210780"/>
                  </a:lnTo>
                  <a:lnTo>
                    <a:pt x="28983" y="160494"/>
                  </a:lnTo>
                  <a:lnTo>
                    <a:pt x="50840" y="122309"/>
                  </a:lnTo>
                  <a:lnTo>
                    <a:pt x="54841" y="115273"/>
                  </a:lnTo>
                  <a:lnTo>
                    <a:pt x="59349" y="112250"/>
                  </a:lnTo>
                  <a:lnTo>
                    <a:pt x="255480" y="112250"/>
                  </a:lnTo>
                  <a:lnTo>
                    <a:pt x="256491" y="111933"/>
                  </a:lnTo>
                  <a:lnTo>
                    <a:pt x="258384" y="111603"/>
                  </a:lnTo>
                  <a:lnTo>
                    <a:pt x="258384" y="110168"/>
                  </a:lnTo>
                  <a:lnTo>
                    <a:pt x="50167" y="110168"/>
                  </a:lnTo>
                  <a:lnTo>
                    <a:pt x="48262" y="107361"/>
                  </a:lnTo>
                  <a:lnTo>
                    <a:pt x="45379" y="104973"/>
                  </a:lnTo>
                  <a:lnTo>
                    <a:pt x="48643" y="102827"/>
                  </a:lnTo>
                  <a:lnTo>
                    <a:pt x="50878" y="100224"/>
                  </a:lnTo>
                  <a:lnTo>
                    <a:pt x="258384" y="100224"/>
                  </a:lnTo>
                  <a:lnTo>
                    <a:pt x="258384" y="98598"/>
                  </a:lnTo>
                  <a:lnTo>
                    <a:pt x="60518" y="98598"/>
                  </a:lnTo>
                  <a:lnTo>
                    <a:pt x="54688" y="95461"/>
                  </a:lnTo>
                  <a:lnTo>
                    <a:pt x="27782" y="48233"/>
                  </a:lnTo>
                  <a:lnTo>
                    <a:pt x="0" y="0"/>
                  </a:lnTo>
                  <a:close/>
                </a:path>
                <a:path w="258444" h="210820">
                  <a:moveTo>
                    <a:pt x="255480" y="112250"/>
                  </a:moveTo>
                  <a:lnTo>
                    <a:pt x="59349" y="112250"/>
                  </a:lnTo>
                  <a:lnTo>
                    <a:pt x="81748" y="112737"/>
                  </a:lnTo>
                  <a:lnTo>
                    <a:pt x="95944" y="112773"/>
                  </a:lnTo>
                  <a:lnTo>
                    <a:pt x="254307" y="112619"/>
                  </a:lnTo>
                  <a:lnTo>
                    <a:pt x="255480" y="112250"/>
                  </a:lnTo>
                  <a:close/>
                </a:path>
                <a:path w="258444" h="210820">
                  <a:moveTo>
                    <a:pt x="258384" y="100224"/>
                  </a:moveTo>
                  <a:lnTo>
                    <a:pt x="50878" y="100224"/>
                  </a:lnTo>
                  <a:lnTo>
                    <a:pt x="54561" y="100744"/>
                  </a:lnTo>
                  <a:lnTo>
                    <a:pt x="56009" y="103818"/>
                  </a:lnTo>
                  <a:lnTo>
                    <a:pt x="57647" y="105672"/>
                  </a:lnTo>
                  <a:lnTo>
                    <a:pt x="55793" y="107285"/>
                  </a:lnTo>
                  <a:lnTo>
                    <a:pt x="53926" y="110117"/>
                  </a:lnTo>
                  <a:lnTo>
                    <a:pt x="50167" y="110168"/>
                  </a:lnTo>
                  <a:lnTo>
                    <a:pt x="258384" y="110168"/>
                  </a:lnTo>
                  <a:lnTo>
                    <a:pt x="258384" y="100224"/>
                  </a:lnTo>
                  <a:close/>
                </a:path>
                <a:path w="258444" h="210820">
                  <a:moveTo>
                    <a:pt x="156009" y="98185"/>
                  </a:moveTo>
                  <a:lnTo>
                    <a:pt x="60518" y="98598"/>
                  </a:lnTo>
                  <a:lnTo>
                    <a:pt x="258384" y="98598"/>
                  </a:lnTo>
                  <a:lnTo>
                    <a:pt x="258384" y="98242"/>
                  </a:lnTo>
                  <a:lnTo>
                    <a:pt x="156009" y="98185"/>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object 69">
              <a:extLst>
                <a:ext uri="{FF2B5EF4-FFF2-40B4-BE49-F238E27FC236}">
                  <a16:creationId xmlns:a16="http://schemas.microsoft.com/office/drawing/2014/main" id="{F46391F6-A17A-4771-923A-E72A6D82ED63}"/>
                </a:ext>
              </a:extLst>
            </p:cNvPr>
            <p:cNvSpPr/>
            <p:nvPr/>
          </p:nvSpPr>
          <p:spPr>
            <a:xfrm>
              <a:off x="6712838" y="6534667"/>
              <a:ext cx="316230" cy="323850"/>
            </a:xfrm>
            <a:custGeom>
              <a:avLst/>
              <a:gdLst/>
              <a:ahLst/>
              <a:cxnLst/>
              <a:rect l="l" t="t" r="r" b="b"/>
              <a:pathLst>
                <a:path w="316229" h="323850">
                  <a:moveTo>
                    <a:pt x="66636" y="241084"/>
                  </a:moveTo>
                  <a:lnTo>
                    <a:pt x="19433" y="323333"/>
                  </a:lnTo>
                  <a:lnTo>
                    <a:pt x="36824" y="323333"/>
                  </a:lnTo>
                  <a:lnTo>
                    <a:pt x="46710" y="306235"/>
                  </a:lnTo>
                  <a:lnTo>
                    <a:pt x="66636" y="272338"/>
                  </a:lnTo>
                  <a:lnTo>
                    <a:pt x="66636" y="271767"/>
                  </a:lnTo>
                  <a:lnTo>
                    <a:pt x="83700" y="242252"/>
                  </a:lnTo>
                  <a:lnTo>
                    <a:pt x="66636" y="242252"/>
                  </a:lnTo>
                  <a:lnTo>
                    <a:pt x="66636" y="241084"/>
                  </a:lnTo>
                  <a:close/>
                </a:path>
                <a:path w="316229" h="323850">
                  <a:moveTo>
                    <a:pt x="12242" y="0"/>
                  </a:moveTo>
                  <a:lnTo>
                    <a:pt x="215" y="7391"/>
                  </a:lnTo>
                  <a:lnTo>
                    <a:pt x="0" y="7531"/>
                  </a:lnTo>
                  <a:lnTo>
                    <a:pt x="8308" y="22201"/>
                  </a:lnTo>
                  <a:lnTo>
                    <a:pt x="12487" y="29535"/>
                  </a:lnTo>
                  <a:lnTo>
                    <a:pt x="16713" y="36842"/>
                  </a:lnTo>
                  <a:lnTo>
                    <a:pt x="44005" y="83273"/>
                  </a:lnTo>
                  <a:lnTo>
                    <a:pt x="101168" y="182359"/>
                  </a:lnTo>
                  <a:lnTo>
                    <a:pt x="66636" y="242252"/>
                  </a:lnTo>
                  <a:lnTo>
                    <a:pt x="83700" y="242252"/>
                  </a:lnTo>
                  <a:lnTo>
                    <a:pt x="114414" y="189128"/>
                  </a:lnTo>
                  <a:lnTo>
                    <a:pt x="316153" y="189128"/>
                  </a:lnTo>
                  <a:lnTo>
                    <a:pt x="316050" y="187248"/>
                  </a:lnTo>
                  <a:lnTo>
                    <a:pt x="111188" y="187248"/>
                  </a:lnTo>
                  <a:lnTo>
                    <a:pt x="107607" y="187032"/>
                  </a:lnTo>
                  <a:lnTo>
                    <a:pt x="104686" y="183781"/>
                  </a:lnTo>
                  <a:lnTo>
                    <a:pt x="104787" y="180035"/>
                  </a:lnTo>
                  <a:lnTo>
                    <a:pt x="107695" y="178168"/>
                  </a:lnTo>
                  <a:lnTo>
                    <a:pt x="110223" y="175336"/>
                  </a:lnTo>
                  <a:lnTo>
                    <a:pt x="117139" y="175336"/>
                  </a:lnTo>
                  <a:lnTo>
                    <a:pt x="112013" y="172275"/>
                  </a:lnTo>
                  <a:lnTo>
                    <a:pt x="107238" y="163791"/>
                  </a:lnTo>
                  <a:lnTo>
                    <a:pt x="90247" y="133878"/>
                  </a:lnTo>
                  <a:lnTo>
                    <a:pt x="73099" y="104055"/>
                  </a:lnTo>
                  <a:lnTo>
                    <a:pt x="13101" y="444"/>
                  </a:lnTo>
                  <a:lnTo>
                    <a:pt x="12496" y="444"/>
                  </a:lnTo>
                  <a:lnTo>
                    <a:pt x="12242" y="0"/>
                  </a:lnTo>
                  <a:close/>
                </a:path>
                <a:path w="316229" h="323850">
                  <a:moveTo>
                    <a:pt x="117139" y="175336"/>
                  </a:moveTo>
                  <a:lnTo>
                    <a:pt x="110223" y="175336"/>
                  </a:lnTo>
                  <a:lnTo>
                    <a:pt x="112356" y="178561"/>
                  </a:lnTo>
                  <a:lnTo>
                    <a:pt x="115023" y="180835"/>
                  </a:lnTo>
                  <a:lnTo>
                    <a:pt x="114465" y="184505"/>
                  </a:lnTo>
                  <a:lnTo>
                    <a:pt x="111188" y="187248"/>
                  </a:lnTo>
                  <a:lnTo>
                    <a:pt x="316050" y="187248"/>
                  </a:lnTo>
                  <a:lnTo>
                    <a:pt x="315409" y="175513"/>
                  </a:lnTo>
                  <a:lnTo>
                    <a:pt x="117436" y="175513"/>
                  </a:lnTo>
                  <a:lnTo>
                    <a:pt x="117139" y="175336"/>
                  </a:lnTo>
                  <a:close/>
                </a:path>
                <a:path w="316229" h="323850">
                  <a:moveTo>
                    <a:pt x="213148" y="175136"/>
                  </a:moveTo>
                  <a:lnTo>
                    <a:pt x="170221" y="175196"/>
                  </a:lnTo>
                  <a:lnTo>
                    <a:pt x="117436" y="175513"/>
                  </a:lnTo>
                  <a:lnTo>
                    <a:pt x="315409" y="175513"/>
                  </a:lnTo>
                  <a:lnTo>
                    <a:pt x="315391" y="175196"/>
                  </a:lnTo>
                  <a:lnTo>
                    <a:pt x="213148" y="175136"/>
                  </a:lnTo>
                  <a:close/>
                </a:path>
                <a:path w="316229" h="323850">
                  <a:moveTo>
                    <a:pt x="12954" y="190"/>
                  </a:moveTo>
                  <a:lnTo>
                    <a:pt x="12496" y="444"/>
                  </a:lnTo>
                  <a:lnTo>
                    <a:pt x="13101" y="444"/>
                  </a:lnTo>
                  <a:lnTo>
                    <a:pt x="12954" y="19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object 70">
              <a:extLst>
                <a:ext uri="{FF2B5EF4-FFF2-40B4-BE49-F238E27FC236}">
                  <a16:creationId xmlns:a16="http://schemas.microsoft.com/office/drawing/2014/main" id="{7B1BD75A-0946-43CF-AA3B-E0B9F221BE07}"/>
                </a:ext>
              </a:extLst>
            </p:cNvPr>
            <p:cNvSpPr/>
            <p:nvPr/>
          </p:nvSpPr>
          <p:spPr>
            <a:xfrm>
              <a:off x="6712582" y="6045593"/>
              <a:ext cx="316230" cy="352425"/>
            </a:xfrm>
            <a:custGeom>
              <a:avLst/>
              <a:gdLst/>
              <a:ahLst/>
              <a:cxnLst/>
              <a:rect l="l" t="t" r="r" b="b"/>
              <a:pathLst>
                <a:path w="316229" h="352425">
                  <a:moveTo>
                    <a:pt x="83932" y="110112"/>
                  </a:moveTo>
                  <a:lnTo>
                    <a:pt x="66890" y="110112"/>
                  </a:lnTo>
                  <a:lnTo>
                    <a:pt x="101422" y="169980"/>
                  </a:lnTo>
                  <a:lnTo>
                    <a:pt x="56210" y="248390"/>
                  </a:lnTo>
                  <a:lnTo>
                    <a:pt x="0" y="344504"/>
                  </a:lnTo>
                  <a:lnTo>
                    <a:pt x="12788" y="352212"/>
                  </a:lnTo>
                  <a:lnTo>
                    <a:pt x="12939" y="352111"/>
                  </a:lnTo>
                  <a:lnTo>
                    <a:pt x="15443" y="347996"/>
                  </a:lnTo>
                  <a:lnTo>
                    <a:pt x="17970" y="344046"/>
                  </a:lnTo>
                  <a:lnTo>
                    <a:pt x="20294" y="339982"/>
                  </a:lnTo>
                  <a:lnTo>
                    <a:pt x="63680" y="265051"/>
                  </a:lnTo>
                  <a:lnTo>
                    <a:pt x="85270" y="227524"/>
                  </a:lnTo>
                  <a:lnTo>
                    <a:pt x="106667" y="189881"/>
                  </a:lnTo>
                  <a:lnTo>
                    <a:pt x="110892" y="183821"/>
                  </a:lnTo>
                  <a:lnTo>
                    <a:pt x="115744" y="179846"/>
                  </a:lnTo>
                  <a:lnTo>
                    <a:pt x="121629" y="177688"/>
                  </a:lnTo>
                  <a:lnTo>
                    <a:pt x="128955" y="177079"/>
                  </a:lnTo>
                  <a:lnTo>
                    <a:pt x="316090" y="177079"/>
                  </a:lnTo>
                  <a:lnTo>
                    <a:pt x="316090" y="175035"/>
                  </a:lnTo>
                  <a:lnTo>
                    <a:pt x="112217" y="175035"/>
                  </a:lnTo>
                  <a:lnTo>
                    <a:pt x="108407" y="175009"/>
                  </a:lnTo>
                  <a:lnTo>
                    <a:pt x="106514" y="172050"/>
                  </a:lnTo>
                  <a:lnTo>
                    <a:pt x="104609" y="170374"/>
                  </a:lnTo>
                  <a:lnTo>
                    <a:pt x="106286" y="168494"/>
                  </a:lnTo>
                  <a:lnTo>
                    <a:pt x="107759" y="165395"/>
                  </a:lnTo>
                  <a:lnTo>
                    <a:pt x="111531" y="164811"/>
                  </a:lnTo>
                  <a:lnTo>
                    <a:pt x="316090" y="164811"/>
                  </a:lnTo>
                  <a:lnTo>
                    <a:pt x="316090" y="162157"/>
                  </a:lnTo>
                  <a:lnTo>
                    <a:pt x="114007" y="162157"/>
                  </a:lnTo>
                  <a:lnTo>
                    <a:pt x="83932" y="110112"/>
                  </a:lnTo>
                  <a:close/>
                </a:path>
                <a:path w="316229" h="352425">
                  <a:moveTo>
                    <a:pt x="12939" y="352111"/>
                  </a:moveTo>
                  <a:close/>
                </a:path>
                <a:path w="316229" h="352425">
                  <a:moveTo>
                    <a:pt x="316090" y="177079"/>
                  </a:moveTo>
                  <a:lnTo>
                    <a:pt x="128955" y="177079"/>
                  </a:lnTo>
                  <a:lnTo>
                    <a:pt x="214142" y="177422"/>
                  </a:lnTo>
                  <a:lnTo>
                    <a:pt x="316090" y="177346"/>
                  </a:lnTo>
                  <a:lnTo>
                    <a:pt x="316090" y="177079"/>
                  </a:lnTo>
                  <a:close/>
                </a:path>
                <a:path w="316229" h="352425">
                  <a:moveTo>
                    <a:pt x="316090" y="164811"/>
                  </a:moveTo>
                  <a:lnTo>
                    <a:pt x="111531" y="164811"/>
                  </a:lnTo>
                  <a:lnTo>
                    <a:pt x="113842" y="167415"/>
                  </a:lnTo>
                  <a:lnTo>
                    <a:pt x="117106" y="169485"/>
                  </a:lnTo>
                  <a:lnTo>
                    <a:pt x="114147" y="172076"/>
                  </a:lnTo>
                  <a:lnTo>
                    <a:pt x="112217" y="175035"/>
                  </a:lnTo>
                  <a:lnTo>
                    <a:pt x="316090" y="175035"/>
                  </a:lnTo>
                  <a:lnTo>
                    <a:pt x="316090" y="164811"/>
                  </a:lnTo>
                  <a:close/>
                </a:path>
                <a:path w="316229" h="352425">
                  <a:moveTo>
                    <a:pt x="20298" y="0"/>
                  </a:moveTo>
                  <a:lnTo>
                    <a:pt x="2849" y="0"/>
                  </a:lnTo>
                  <a:lnTo>
                    <a:pt x="66890" y="110798"/>
                  </a:lnTo>
                  <a:lnTo>
                    <a:pt x="66890" y="110112"/>
                  </a:lnTo>
                  <a:lnTo>
                    <a:pt x="83932" y="110112"/>
                  </a:lnTo>
                  <a:lnTo>
                    <a:pt x="66890" y="80623"/>
                  </a:lnTo>
                  <a:lnTo>
                    <a:pt x="66890" y="79556"/>
                  </a:lnTo>
                  <a:lnTo>
                    <a:pt x="53428" y="57331"/>
                  </a:lnTo>
                  <a:lnTo>
                    <a:pt x="2029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object 71">
              <a:extLst>
                <a:ext uri="{FF2B5EF4-FFF2-40B4-BE49-F238E27FC236}">
                  <a16:creationId xmlns:a16="http://schemas.microsoft.com/office/drawing/2014/main" id="{9B4F34E3-B9AD-4876-AC22-B186EFDDA1EE}"/>
                </a:ext>
              </a:extLst>
            </p:cNvPr>
            <p:cNvSpPr/>
            <p:nvPr/>
          </p:nvSpPr>
          <p:spPr>
            <a:xfrm>
              <a:off x="6152547" y="6785802"/>
              <a:ext cx="55244" cy="72390"/>
            </a:xfrm>
            <a:custGeom>
              <a:avLst/>
              <a:gdLst/>
              <a:ahLst/>
              <a:cxnLst/>
              <a:rect l="l" t="t" r="r" b="b"/>
              <a:pathLst>
                <a:path w="55245" h="72390">
                  <a:moveTo>
                    <a:pt x="42032" y="0"/>
                  </a:moveTo>
                  <a:lnTo>
                    <a:pt x="39315" y="4533"/>
                  </a:lnTo>
                  <a:lnTo>
                    <a:pt x="36584" y="8940"/>
                  </a:lnTo>
                  <a:lnTo>
                    <a:pt x="0" y="72196"/>
                  </a:lnTo>
                  <a:lnTo>
                    <a:pt x="17057" y="72196"/>
                  </a:lnTo>
                  <a:lnTo>
                    <a:pt x="54643" y="7023"/>
                  </a:lnTo>
                  <a:lnTo>
                    <a:pt x="4203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object 72">
              <a:extLst>
                <a:ext uri="{FF2B5EF4-FFF2-40B4-BE49-F238E27FC236}">
                  <a16:creationId xmlns:a16="http://schemas.microsoft.com/office/drawing/2014/main" id="{1BDFB682-8D47-46F4-89D7-052B73929325}"/>
                </a:ext>
              </a:extLst>
            </p:cNvPr>
            <p:cNvSpPr/>
            <p:nvPr/>
          </p:nvSpPr>
          <p:spPr>
            <a:xfrm>
              <a:off x="5408687" y="6785347"/>
              <a:ext cx="54610" cy="73025"/>
            </a:xfrm>
            <a:custGeom>
              <a:avLst/>
              <a:gdLst/>
              <a:ahLst/>
              <a:cxnLst/>
              <a:rect l="l" t="t" r="r" b="b"/>
              <a:pathLst>
                <a:path w="54610" h="73025">
                  <a:moveTo>
                    <a:pt x="12344" y="0"/>
                  </a:moveTo>
                  <a:lnTo>
                    <a:pt x="0" y="7874"/>
                  </a:lnTo>
                  <a:lnTo>
                    <a:pt x="37354" y="72652"/>
                  </a:lnTo>
                  <a:lnTo>
                    <a:pt x="54334" y="72652"/>
                  </a:lnTo>
                  <a:lnTo>
                    <a:pt x="1234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object 73">
              <a:extLst>
                <a:ext uri="{FF2B5EF4-FFF2-40B4-BE49-F238E27FC236}">
                  <a16:creationId xmlns:a16="http://schemas.microsoft.com/office/drawing/2014/main" id="{9DB1DC44-2A01-41C1-B331-D09CE1E76220}"/>
                </a:ext>
              </a:extLst>
            </p:cNvPr>
            <p:cNvSpPr/>
            <p:nvPr/>
          </p:nvSpPr>
          <p:spPr>
            <a:xfrm>
              <a:off x="5283248" y="6785800"/>
              <a:ext cx="54610" cy="72390"/>
            </a:xfrm>
            <a:custGeom>
              <a:avLst/>
              <a:gdLst/>
              <a:ahLst/>
              <a:cxnLst/>
              <a:rect l="l" t="t" r="r" b="b"/>
              <a:pathLst>
                <a:path w="54610" h="72390">
                  <a:moveTo>
                    <a:pt x="41741" y="0"/>
                  </a:moveTo>
                  <a:lnTo>
                    <a:pt x="0" y="72199"/>
                  </a:lnTo>
                  <a:lnTo>
                    <a:pt x="16987" y="72199"/>
                  </a:lnTo>
                  <a:lnTo>
                    <a:pt x="54453" y="7213"/>
                  </a:lnTo>
                  <a:lnTo>
                    <a:pt x="4174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object 74">
              <a:extLst>
                <a:ext uri="{FF2B5EF4-FFF2-40B4-BE49-F238E27FC236}">
                  <a16:creationId xmlns:a16="http://schemas.microsoft.com/office/drawing/2014/main" id="{5D76DA20-FE33-4800-9E7E-B79D3CE717B9}"/>
                </a:ext>
              </a:extLst>
            </p:cNvPr>
            <p:cNvSpPr/>
            <p:nvPr/>
          </p:nvSpPr>
          <p:spPr>
            <a:xfrm>
              <a:off x="4539209" y="6785519"/>
              <a:ext cx="54610" cy="73025"/>
            </a:xfrm>
            <a:custGeom>
              <a:avLst/>
              <a:gdLst/>
              <a:ahLst/>
              <a:cxnLst/>
              <a:rect l="l" t="t" r="r" b="b"/>
              <a:pathLst>
                <a:path w="54610"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object 75">
              <a:extLst>
                <a:ext uri="{FF2B5EF4-FFF2-40B4-BE49-F238E27FC236}">
                  <a16:creationId xmlns:a16="http://schemas.microsoft.com/office/drawing/2014/main" id="{7244A7F8-D617-4819-AEAA-79EA12AEC362}"/>
                </a:ext>
              </a:extLst>
            </p:cNvPr>
            <p:cNvSpPr/>
            <p:nvPr/>
          </p:nvSpPr>
          <p:spPr>
            <a:xfrm>
              <a:off x="4413913" y="6785782"/>
              <a:ext cx="54610" cy="72390"/>
            </a:xfrm>
            <a:custGeom>
              <a:avLst/>
              <a:gdLst/>
              <a:ahLst/>
              <a:cxnLst/>
              <a:rect l="l" t="t" r="r" b="b"/>
              <a:pathLst>
                <a:path w="54610" h="72390">
                  <a:moveTo>
                    <a:pt x="41917" y="0"/>
                  </a:moveTo>
                  <a:lnTo>
                    <a:pt x="39098" y="4699"/>
                  </a:lnTo>
                  <a:lnTo>
                    <a:pt x="36380" y="9105"/>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object 76">
              <a:extLst>
                <a:ext uri="{FF2B5EF4-FFF2-40B4-BE49-F238E27FC236}">
                  <a16:creationId xmlns:a16="http://schemas.microsoft.com/office/drawing/2014/main" id="{9609C6F6-7B74-4AF9-AEB6-8F529199C406}"/>
                </a:ext>
              </a:extLst>
            </p:cNvPr>
            <p:cNvSpPr/>
            <p:nvPr/>
          </p:nvSpPr>
          <p:spPr>
            <a:xfrm>
              <a:off x="3669954" y="6785359"/>
              <a:ext cx="54610" cy="73025"/>
            </a:xfrm>
            <a:custGeom>
              <a:avLst/>
              <a:gdLst/>
              <a:ahLst/>
              <a:cxnLst/>
              <a:rect l="l" t="t" r="r" b="b"/>
              <a:pathLst>
                <a:path w="54610"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object 77">
              <a:extLst>
                <a:ext uri="{FF2B5EF4-FFF2-40B4-BE49-F238E27FC236}">
                  <a16:creationId xmlns:a16="http://schemas.microsoft.com/office/drawing/2014/main" id="{B6EEFE0D-E192-46AC-AF72-2A54BB88ACDE}"/>
                </a:ext>
              </a:extLst>
            </p:cNvPr>
            <p:cNvSpPr/>
            <p:nvPr/>
          </p:nvSpPr>
          <p:spPr>
            <a:xfrm>
              <a:off x="3544510" y="6785442"/>
              <a:ext cx="54610" cy="73025"/>
            </a:xfrm>
            <a:custGeom>
              <a:avLst/>
              <a:gdLst/>
              <a:ahLst/>
              <a:cxnLst/>
              <a:rect l="l" t="t" r="r" b="b"/>
              <a:pathLst>
                <a:path w="54610" h="73025">
                  <a:moveTo>
                    <a:pt x="41940" y="0"/>
                  </a:moveTo>
                  <a:lnTo>
                    <a:pt x="0" y="72557"/>
                  </a:lnTo>
                  <a:lnTo>
                    <a:pt x="16983" y="72557"/>
                  </a:lnTo>
                  <a:lnTo>
                    <a:pt x="54386" y="7670"/>
                  </a:lnTo>
                  <a:lnTo>
                    <a:pt x="4194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object 78">
              <a:extLst>
                <a:ext uri="{FF2B5EF4-FFF2-40B4-BE49-F238E27FC236}">
                  <a16:creationId xmlns:a16="http://schemas.microsoft.com/office/drawing/2014/main" id="{4DF12287-FB92-493E-9115-234CAF26AD52}"/>
                </a:ext>
              </a:extLst>
            </p:cNvPr>
            <p:cNvSpPr/>
            <p:nvPr/>
          </p:nvSpPr>
          <p:spPr>
            <a:xfrm>
              <a:off x="3527644"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87" name="object 79">
              <a:extLst>
                <a:ext uri="{FF2B5EF4-FFF2-40B4-BE49-F238E27FC236}">
                  <a16:creationId xmlns:a16="http://schemas.microsoft.com/office/drawing/2014/main" id="{5C48ACA4-4426-4D2D-9F89-6444BD9D84D5}"/>
                </a:ext>
              </a:extLst>
            </p:cNvPr>
            <p:cNvPicPr/>
            <p:nvPr/>
          </p:nvPicPr>
          <p:blipFill>
            <a:blip r:embed="rId4" cstate="print"/>
            <a:stretch>
              <a:fillRect/>
            </a:stretch>
          </p:blipFill>
          <p:spPr>
            <a:xfrm>
              <a:off x="3669860" y="6045593"/>
              <a:ext cx="71252" cy="101201"/>
            </a:xfrm>
            <a:prstGeom prst="rect">
              <a:avLst/>
            </a:prstGeom>
          </p:spPr>
        </p:pic>
        <p:sp>
          <p:nvSpPr>
            <p:cNvPr id="88" name="object 80">
              <a:extLst>
                <a:ext uri="{FF2B5EF4-FFF2-40B4-BE49-F238E27FC236}">
                  <a16:creationId xmlns:a16="http://schemas.microsoft.com/office/drawing/2014/main" id="{AD5234F4-E2E5-4AD7-B275-BBF174ED4BBC}"/>
                </a:ext>
              </a:extLst>
            </p:cNvPr>
            <p:cNvSpPr/>
            <p:nvPr/>
          </p:nvSpPr>
          <p:spPr>
            <a:xfrm>
              <a:off x="4397045" y="6045593"/>
              <a:ext cx="71755" cy="101600"/>
            </a:xfrm>
            <a:custGeom>
              <a:avLst/>
              <a:gdLst/>
              <a:ahLst/>
              <a:cxnLst/>
              <a:rect l="l" t="t" r="r" b="b"/>
              <a:pathLst>
                <a:path w="71754" h="101600">
                  <a:moveTo>
                    <a:pt x="17081" y="0"/>
                  </a:moveTo>
                  <a:lnTo>
                    <a:pt x="0" y="0"/>
                  </a:lnTo>
                  <a:lnTo>
                    <a:pt x="53631"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object 81">
              <a:extLst>
                <a:ext uri="{FF2B5EF4-FFF2-40B4-BE49-F238E27FC236}">
                  <a16:creationId xmlns:a16="http://schemas.microsoft.com/office/drawing/2014/main" id="{AE673FB6-CFE1-493B-B630-974C961950ED}"/>
                </a:ext>
              </a:extLst>
            </p:cNvPr>
            <p:cNvSpPr/>
            <p:nvPr/>
          </p:nvSpPr>
          <p:spPr>
            <a:xfrm>
              <a:off x="4539305" y="6045593"/>
              <a:ext cx="71755" cy="101600"/>
            </a:xfrm>
            <a:custGeom>
              <a:avLst/>
              <a:gdLst/>
              <a:ahLst/>
              <a:cxnLst/>
              <a:rect l="l" t="t" r="r" b="b"/>
              <a:pathLst>
                <a:path w="71754" h="101600">
                  <a:moveTo>
                    <a:pt x="71190" y="0"/>
                  </a:moveTo>
                  <a:lnTo>
                    <a:pt x="54103" y="0"/>
                  </a:lnTo>
                  <a:lnTo>
                    <a:pt x="0" y="93833"/>
                  </a:lnTo>
                  <a:lnTo>
                    <a:pt x="12433" y="101174"/>
                  </a:lnTo>
                  <a:lnTo>
                    <a:pt x="20040" y="88538"/>
                  </a:lnTo>
                  <a:lnTo>
                    <a:pt x="7119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90" name="object 82">
              <a:extLst>
                <a:ext uri="{FF2B5EF4-FFF2-40B4-BE49-F238E27FC236}">
                  <a16:creationId xmlns:a16="http://schemas.microsoft.com/office/drawing/2014/main" id="{41E26E2C-199B-4FD5-843B-144AB71246CD}"/>
                </a:ext>
              </a:extLst>
            </p:cNvPr>
            <p:cNvPicPr/>
            <p:nvPr/>
          </p:nvPicPr>
          <p:blipFill>
            <a:blip r:embed="rId7" cstate="print"/>
            <a:stretch>
              <a:fillRect/>
            </a:stretch>
          </p:blipFill>
          <p:spPr>
            <a:xfrm>
              <a:off x="5266490" y="6045593"/>
              <a:ext cx="71063" cy="101127"/>
            </a:xfrm>
            <a:prstGeom prst="rect">
              <a:avLst/>
            </a:prstGeom>
          </p:spPr>
        </p:pic>
        <p:pic>
          <p:nvPicPr>
            <p:cNvPr id="91" name="object 83">
              <a:extLst>
                <a:ext uri="{FF2B5EF4-FFF2-40B4-BE49-F238E27FC236}">
                  <a16:creationId xmlns:a16="http://schemas.microsoft.com/office/drawing/2014/main" id="{E1DD3CCB-F12A-46B0-8123-B5241B9EB167}"/>
                </a:ext>
              </a:extLst>
            </p:cNvPr>
            <p:cNvPicPr/>
            <p:nvPr/>
          </p:nvPicPr>
          <p:blipFill>
            <a:blip r:embed="rId8" cstate="print"/>
            <a:stretch>
              <a:fillRect/>
            </a:stretch>
          </p:blipFill>
          <p:spPr>
            <a:xfrm>
              <a:off x="5408596" y="6045593"/>
              <a:ext cx="71304" cy="101221"/>
            </a:xfrm>
            <a:prstGeom prst="rect">
              <a:avLst/>
            </a:prstGeom>
          </p:spPr>
        </p:pic>
        <p:sp>
          <p:nvSpPr>
            <p:cNvPr id="92" name="object 84">
              <a:extLst>
                <a:ext uri="{FF2B5EF4-FFF2-40B4-BE49-F238E27FC236}">
                  <a16:creationId xmlns:a16="http://schemas.microsoft.com/office/drawing/2014/main" id="{0F8779DC-0CD8-4F83-8B7F-60CC045B52E4}"/>
                </a:ext>
              </a:extLst>
            </p:cNvPr>
            <p:cNvSpPr/>
            <p:nvPr/>
          </p:nvSpPr>
          <p:spPr>
            <a:xfrm>
              <a:off x="6135791" y="6045593"/>
              <a:ext cx="71755" cy="101600"/>
            </a:xfrm>
            <a:custGeom>
              <a:avLst/>
              <a:gdLst/>
              <a:ahLst/>
              <a:cxnLst/>
              <a:rect l="l" t="t" r="r" b="b"/>
              <a:pathLst>
                <a:path w="71754" h="101600">
                  <a:moveTo>
                    <a:pt x="17075" y="0"/>
                  </a:moveTo>
                  <a:lnTo>
                    <a:pt x="0" y="0"/>
                  </a:lnTo>
                  <a:lnTo>
                    <a:pt x="53644" y="92853"/>
                  </a:lnTo>
                  <a:lnTo>
                    <a:pt x="59054" y="101438"/>
                  </a:lnTo>
                  <a:lnTo>
                    <a:pt x="71132" y="93742"/>
                  </a:lnTo>
                  <a:lnTo>
                    <a:pt x="1707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object 85">
              <a:extLst>
                <a:ext uri="{FF2B5EF4-FFF2-40B4-BE49-F238E27FC236}">
                  <a16:creationId xmlns:a16="http://schemas.microsoft.com/office/drawing/2014/main" id="{C5D6D4E8-9117-4A33-8D2D-EFA7F56CBC3A}"/>
                </a:ext>
              </a:extLst>
            </p:cNvPr>
            <p:cNvSpPr/>
            <p:nvPr/>
          </p:nvSpPr>
          <p:spPr>
            <a:xfrm>
              <a:off x="2857500" y="6045593"/>
              <a:ext cx="306705" cy="352425"/>
            </a:xfrm>
            <a:custGeom>
              <a:avLst/>
              <a:gdLst/>
              <a:ahLst/>
              <a:cxnLst/>
              <a:rect l="l" t="t" r="r" b="b"/>
              <a:pathLst>
                <a:path w="306705" h="352425">
                  <a:moveTo>
                    <a:pt x="209970" y="177092"/>
                  </a:moveTo>
                  <a:lnTo>
                    <a:pt x="177415" y="177092"/>
                  </a:lnTo>
                  <a:lnTo>
                    <a:pt x="185013" y="177690"/>
                  </a:lnTo>
                  <a:lnTo>
                    <a:pt x="191223" y="179853"/>
                  </a:lnTo>
                  <a:lnTo>
                    <a:pt x="196399" y="183938"/>
                  </a:lnTo>
                  <a:lnTo>
                    <a:pt x="200897" y="190300"/>
                  </a:lnTo>
                  <a:lnTo>
                    <a:pt x="222435" y="228255"/>
                  </a:lnTo>
                  <a:lnTo>
                    <a:pt x="244191" y="266091"/>
                  </a:lnTo>
                  <a:lnTo>
                    <a:pt x="287943" y="341633"/>
                  </a:lnTo>
                  <a:lnTo>
                    <a:pt x="290026" y="345202"/>
                  </a:lnTo>
                  <a:lnTo>
                    <a:pt x="292375" y="348606"/>
                  </a:lnTo>
                  <a:lnTo>
                    <a:pt x="294598" y="352085"/>
                  </a:lnTo>
                  <a:lnTo>
                    <a:pt x="306586" y="344592"/>
                  </a:lnTo>
                  <a:lnTo>
                    <a:pt x="209970" y="177092"/>
                  </a:lnTo>
                  <a:close/>
                </a:path>
                <a:path w="306705" h="352425">
                  <a:moveTo>
                    <a:pt x="303908" y="0"/>
                  </a:moveTo>
                  <a:lnTo>
                    <a:pt x="286987" y="0"/>
                  </a:lnTo>
                  <a:lnTo>
                    <a:pt x="193112" y="162474"/>
                  </a:lnTo>
                  <a:lnTo>
                    <a:pt x="0" y="162474"/>
                  </a:lnTo>
                  <a:lnTo>
                    <a:pt x="0" y="177346"/>
                  </a:lnTo>
                  <a:lnTo>
                    <a:pt x="92941" y="177419"/>
                  </a:lnTo>
                  <a:lnTo>
                    <a:pt x="209970" y="177092"/>
                  </a:lnTo>
                  <a:lnTo>
                    <a:pt x="209018" y="175441"/>
                  </a:lnTo>
                  <a:lnTo>
                    <a:pt x="196973" y="175441"/>
                  </a:lnTo>
                  <a:lnTo>
                    <a:pt x="195296" y="173523"/>
                  </a:lnTo>
                  <a:lnTo>
                    <a:pt x="192337" y="171657"/>
                  </a:lnTo>
                  <a:lnTo>
                    <a:pt x="192210" y="167834"/>
                  </a:lnTo>
                  <a:lnTo>
                    <a:pt x="195195" y="165878"/>
                  </a:lnTo>
                  <a:lnTo>
                    <a:pt x="197697" y="162970"/>
                  </a:lnTo>
                  <a:lnTo>
                    <a:pt x="209926" y="162970"/>
                  </a:lnTo>
                  <a:lnTo>
                    <a:pt x="303908" y="0"/>
                  </a:lnTo>
                  <a:close/>
                </a:path>
                <a:path w="306705" h="352425">
                  <a:moveTo>
                    <a:pt x="209926" y="162970"/>
                  </a:moveTo>
                  <a:lnTo>
                    <a:pt x="197697" y="162970"/>
                  </a:lnTo>
                  <a:lnTo>
                    <a:pt x="199894" y="166221"/>
                  </a:lnTo>
                  <a:lnTo>
                    <a:pt x="202624" y="168520"/>
                  </a:lnTo>
                  <a:lnTo>
                    <a:pt x="201977" y="172253"/>
                  </a:lnTo>
                  <a:lnTo>
                    <a:pt x="198878" y="173752"/>
                  </a:lnTo>
                  <a:lnTo>
                    <a:pt x="196973" y="175441"/>
                  </a:lnTo>
                  <a:lnTo>
                    <a:pt x="209018" y="175441"/>
                  </a:lnTo>
                  <a:lnTo>
                    <a:pt x="205875" y="169993"/>
                  </a:lnTo>
                  <a:lnTo>
                    <a:pt x="209926" y="16297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object 86">
              <a:extLst>
                <a:ext uri="{FF2B5EF4-FFF2-40B4-BE49-F238E27FC236}">
                  <a16:creationId xmlns:a16="http://schemas.microsoft.com/office/drawing/2014/main" id="{A3EF21C3-3254-49F6-AD80-79EFB1EF2549}"/>
                </a:ext>
              </a:extLst>
            </p:cNvPr>
            <p:cNvSpPr/>
            <p:nvPr/>
          </p:nvSpPr>
          <p:spPr>
            <a:xfrm>
              <a:off x="3235327" y="6045593"/>
              <a:ext cx="315595" cy="352425"/>
            </a:xfrm>
            <a:custGeom>
              <a:avLst/>
              <a:gdLst/>
              <a:ahLst/>
              <a:cxnLst/>
              <a:rect l="l" t="t" r="r" b="b"/>
              <a:pathLst>
                <a:path w="315595" h="352425">
                  <a:moveTo>
                    <a:pt x="19601" y="0"/>
                  </a:moveTo>
                  <a:lnTo>
                    <a:pt x="2675" y="0"/>
                  </a:lnTo>
                  <a:lnTo>
                    <a:pt x="100723" y="169981"/>
                  </a:lnTo>
                  <a:lnTo>
                    <a:pt x="0" y="344683"/>
                  </a:lnTo>
                  <a:lnTo>
                    <a:pt x="12217" y="352150"/>
                  </a:lnTo>
                  <a:lnTo>
                    <a:pt x="14744" y="347997"/>
                  </a:lnTo>
                  <a:lnTo>
                    <a:pt x="17259" y="344048"/>
                  </a:lnTo>
                  <a:lnTo>
                    <a:pt x="62977" y="265052"/>
                  </a:lnTo>
                  <a:lnTo>
                    <a:pt x="84570" y="227525"/>
                  </a:lnTo>
                  <a:lnTo>
                    <a:pt x="105968" y="189882"/>
                  </a:lnTo>
                  <a:lnTo>
                    <a:pt x="110194" y="183823"/>
                  </a:lnTo>
                  <a:lnTo>
                    <a:pt x="115046" y="179848"/>
                  </a:lnTo>
                  <a:lnTo>
                    <a:pt x="120931" y="177690"/>
                  </a:lnTo>
                  <a:lnTo>
                    <a:pt x="128257" y="177081"/>
                  </a:lnTo>
                  <a:lnTo>
                    <a:pt x="315391" y="177081"/>
                  </a:lnTo>
                  <a:lnTo>
                    <a:pt x="315391" y="175036"/>
                  </a:lnTo>
                  <a:lnTo>
                    <a:pt x="111518" y="175036"/>
                  </a:lnTo>
                  <a:lnTo>
                    <a:pt x="107708" y="175011"/>
                  </a:lnTo>
                  <a:lnTo>
                    <a:pt x="105816" y="172051"/>
                  </a:lnTo>
                  <a:lnTo>
                    <a:pt x="103911" y="170375"/>
                  </a:lnTo>
                  <a:lnTo>
                    <a:pt x="105587" y="168495"/>
                  </a:lnTo>
                  <a:lnTo>
                    <a:pt x="107060" y="165397"/>
                  </a:lnTo>
                  <a:lnTo>
                    <a:pt x="110832" y="164812"/>
                  </a:lnTo>
                  <a:lnTo>
                    <a:pt x="315391" y="164812"/>
                  </a:lnTo>
                  <a:lnTo>
                    <a:pt x="315391" y="162158"/>
                  </a:lnTo>
                  <a:lnTo>
                    <a:pt x="113309" y="162158"/>
                  </a:lnTo>
                  <a:lnTo>
                    <a:pt x="19601" y="0"/>
                  </a:lnTo>
                  <a:close/>
                </a:path>
                <a:path w="315595" h="352425">
                  <a:moveTo>
                    <a:pt x="315391" y="177081"/>
                  </a:moveTo>
                  <a:lnTo>
                    <a:pt x="128257" y="177081"/>
                  </a:lnTo>
                  <a:lnTo>
                    <a:pt x="213444" y="177424"/>
                  </a:lnTo>
                  <a:lnTo>
                    <a:pt x="315391" y="177347"/>
                  </a:lnTo>
                  <a:lnTo>
                    <a:pt x="315391" y="177081"/>
                  </a:lnTo>
                  <a:close/>
                </a:path>
                <a:path w="315595" h="352425">
                  <a:moveTo>
                    <a:pt x="315391" y="164812"/>
                  </a:moveTo>
                  <a:lnTo>
                    <a:pt x="110832" y="164812"/>
                  </a:lnTo>
                  <a:lnTo>
                    <a:pt x="113144" y="167416"/>
                  </a:lnTo>
                  <a:lnTo>
                    <a:pt x="116408" y="169486"/>
                  </a:lnTo>
                  <a:lnTo>
                    <a:pt x="113449" y="172077"/>
                  </a:lnTo>
                  <a:lnTo>
                    <a:pt x="111518" y="175036"/>
                  </a:lnTo>
                  <a:lnTo>
                    <a:pt x="315391" y="175036"/>
                  </a:lnTo>
                  <a:lnTo>
                    <a:pt x="315391" y="1648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object 87">
              <a:extLst>
                <a:ext uri="{FF2B5EF4-FFF2-40B4-BE49-F238E27FC236}">
                  <a16:creationId xmlns:a16="http://schemas.microsoft.com/office/drawing/2014/main" id="{EF37AEBD-F273-4F4B-A279-80F7F7AD5B98}"/>
                </a:ext>
              </a:extLst>
            </p:cNvPr>
            <p:cNvSpPr/>
            <p:nvPr/>
          </p:nvSpPr>
          <p:spPr>
            <a:xfrm>
              <a:off x="3718708" y="6045593"/>
              <a:ext cx="314960" cy="352425"/>
            </a:xfrm>
            <a:custGeom>
              <a:avLst/>
              <a:gdLst/>
              <a:ahLst/>
              <a:cxnLst/>
              <a:rect l="l" t="t" r="r" b="b"/>
              <a:pathLst>
                <a:path w="314960"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60" h="352425">
                  <a:moveTo>
                    <a:pt x="312076"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6" y="0"/>
                  </a:lnTo>
                  <a:close/>
                </a:path>
                <a:path w="314960"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object 88">
              <a:extLst>
                <a:ext uri="{FF2B5EF4-FFF2-40B4-BE49-F238E27FC236}">
                  <a16:creationId xmlns:a16="http://schemas.microsoft.com/office/drawing/2014/main" id="{86A684AB-037B-45D1-9F2A-865A7063A3A5}"/>
                </a:ext>
              </a:extLst>
            </p:cNvPr>
            <p:cNvSpPr/>
            <p:nvPr/>
          </p:nvSpPr>
          <p:spPr>
            <a:xfrm>
              <a:off x="4587615"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01"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object 89">
              <a:extLst>
                <a:ext uri="{FF2B5EF4-FFF2-40B4-BE49-F238E27FC236}">
                  <a16:creationId xmlns:a16="http://schemas.microsoft.com/office/drawing/2014/main" id="{16EF8498-5FB9-4FB7-B2E6-80F23DD692E4}"/>
                </a:ext>
              </a:extLst>
            </p:cNvPr>
            <p:cNvSpPr/>
            <p:nvPr/>
          </p:nvSpPr>
          <p:spPr>
            <a:xfrm>
              <a:off x="4974012" y="6045593"/>
              <a:ext cx="315595" cy="352425"/>
            </a:xfrm>
            <a:custGeom>
              <a:avLst/>
              <a:gdLst/>
              <a:ahLst/>
              <a:cxnLst/>
              <a:rect l="l" t="t" r="r" b="b"/>
              <a:pathLst>
                <a:path w="315595" h="352425">
                  <a:moveTo>
                    <a:pt x="19644" y="0"/>
                  </a:moveTo>
                  <a:lnTo>
                    <a:pt x="2727" y="0"/>
                  </a:lnTo>
                  <a:lnTo>
                    <a:pt x="100799"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312178" y="177049"/>
                  </a:lnTo>
                  <a:lnTo>
                    <a:pt x="313677" y="176300"/>
                  </a:lnTo>
                  <a:lnTo>
                    <a:pt x="315086" y="175931"/>
                  </a:lnTo>
                  <a:lnTo>
                    <a:pt x="315086" y="175334"/>
                  </a:lnTo>
                  <a:lnTo>
                    <a:pt x="110858" y="175334"/>
                  </a:lnTo>
                  <a:lnTo>
                    <a:pt x="107086" y="174750"/>
                  </a:lnTo>
                  <a:lnTo>
                    <a:pt x="105613" y="171563"/>
                  </a:lnTo>
                  <a:lnTo>
                    <a:pt x="103949" y="169645"/>
                  </a:lnTo>
                  <a:lnTo>
                    <a:pt x="105867" y="168019"/>
                  </a:lnTo>
                  <a:lnTo>
                    <a:pt x="107772" y="165136"/>
                  </a:lnTo>
                  <a:lnTo>
                    <a:pt x="111632" y="165086"/>
                  </a:lnTo>
                  <a:lnTo>
                    <a:pt x="315086" y="165086"/>
                  </a:lnTo>
                  <a:lnTo>
                    <a:pt x="315086" y="162787"/>
                  </a:lnTo>
                  <a:lnTo>
                    <a:pt x="129895" y="162787"/>
                  </a:lnTo>
                  <a:lnTo>
                    <a:pt x="121905" y="162215"/>
                  </a:lnTo>
                  <a:lnTo>
                    <a:pt x="115393" y="160025"/>
                  </a:lnTo>
                  <a:lnTo>
                    <a:pt x="109998" y="155786"/>
                  </a:lnTo>
                  <a:lnTo>
                    <a:pt x="105359" y="149071"/>
                  </a:lnTo>
                  <a:lnTo>
                    <a:pt x="93001" y="126711"/>
                  </a:lnTo>
                  <a:lnTo>
                    <a:pt x="80300" y="104541"/>
                  </a:lnTo>
                  <a:lnTo>
                    <a:pt x="54584" y="60374"/>
                  </a:lnTo>
                  <a:lnTo>
                    <a:pt x="19644" y="0"/>
                  </a:lnTo>
                  <a:close/>
                </a:path>
                <a:path w="315595" h="352425">
                  <a:moveTo>
                    <a:pt x="312178" y="177049"/>
                  </a:moveTo>
                  <a:lnTo>
                    <a:pt x="129946" y="177049"/>
                  </a:lnTo>
                  <a:lnTo>
                    <a:pt x="157989" y="177427"/>
                  </a:lnTo>
                  <a:lnTo>
                    <a:pt x="186035" y="177489"/>
                  </a:lnTo>
                  <a:lnTo>
                    <a:pt x="311975" y="177151"/>
                  </a:lnTo>
                  <a:lnTo>
                    <a:pt x="312178" y="177049"/>
                  </a:lnTo>
                  <a:close/>
                </a:path>
                <a:path w="315595" h="352425">
                  <a:moveTo>
                    <a:pt x="315086" y="165086"/>
                  </a:moveTo>
                  <a:lnTo>
                    <a:pt x="111632" y="165086"/>
                  </a:lnTo>
                  <a:lnTo>
                    <a:pt x="113588" y="167968"/>
                  </a:lnTo>
                  <a:lnTo>
                    <a:pt x="116522" y="170394"/>
                  </a:lnTo>
                  <a:lnTo>
                    <a:pt x="113144" y="172629"/>
                  </a:lnTo>
                  <a:lnTo>
                    <a:pt x="110858" y="175334"/>
                  </a:lnTo>
                  <a:lnTo>
                    <a:pt x="315086" y="175334"/>
                  </a:lnTo>
                  <a:lnTo>
                    <a:pt x="315086" y="165086"/>
                  </a:lnTo>
                  <a:close/>
                </a:path>
                <a:path w="315595" h="352425">
                  <a:moveTo>
                    <a:pt x="214375" y="162412"/>
                  </a:moveTo>
                  <a:lnTo>
                    <a:pt x="129895" y="162787"/>
                  </a:lnTo>
                  <a:lnTo>
                    <a:pt x="315086" y="162787"/>
                  </a:lnTo>
                  <a:lnTo>
                    <a:pt x="315086" y="162495"/>
                  </a:lnTo>
                  <a:lnTo>
                    <a:pt x="214375"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object 90">
              <a:extLst>
                <a:ext uri="{FF2B5EF4-FFF2-40B4-BE49-F238E27FC236}">
                  <a16:creationId xmlns:a16="http://schemas.microsoft.com/office/drawing/2014/main" id="{58D3B4A2-6191-447F-B688-363863D2972B}"/>
                </a:ext>
              </a:extLst>
            </p:cNvPr>
            <p:cNvSpPr/>
            <p:nvPr/>
          </p:nvSpPr>
          <p:spPr>
            <a:xfrm>
              <a:off x="5457480" y="6045593"/>
              <a:ext cx="314960" cy="352425"/>
            </a:xfrm>
            <a:custGeom>
              <a:avLst/>
              <a:gdLst/>
              <a:ahLst/>
              <a:cxnLst/>
              <a:rect l="l" t="t" r="r" b="b"/>
              <a:pathLst>
                <a:path w="314960" h="352425">
                  <a:moveTo>
                    <a:pt x="218058" y="177031"/>
                  </a:moveTo>
                  <a:lnTo>
                    <a:pt x="185394" y="177031"/>
                  </a:lnTo>
                  <a:lnTo>
                    <a:pt x="193504" y="177761"/>
                  </a:lnTo>
                  <a:lnTo>
                    <a:pt x="199909" y="180290"/>
                  </a:lnTo>
                  <a:lnTo>
                    <a:pt x="205120" y="184784"/>
                  </a:lnTo>
                  <a:lnTo>
                    <a:pt x="209651" y="191408"/>
                  </a:lnTo>
                  <a:lnTo>
                    <a:pt x="230851" y="228743"/>
                  </a:lnTo>
                  <a:lnTo>
                    <a:pt x="252261" y="265961"/>
                  </a:lnTo>
                  <a:lnTo>
                    <a:pt x="297624" y="344290"/>
                  </a:lnTo>
                  <a:lnTo>
                    <a:pt x="300139" y="348189"/>
                  </a:lnTo>
                  <a:lnTo>
                    <a:pt x="302564" y="352139"/>
                  </a:lnTo>
                  <a:lnTo>
                    <a:pt x="314718" y="344595"/>
                  </a:lnTo>
                  <a:lnTo>
                    <a:pt x="218058" y="177031"/>
                  </a:lnTo>
                  <a:close/>
                </a:path>
                <a:path w="314960" h="352425">
                  <a:moveTo>
                    <a:pt x="312043" y="0"/>
                  </a:moveTo>
                  <a:lnTo>
                    <a:pt x="295124" y="0"/>
                  </a:lnTo>
                  <a:lnTo>
                    <a:pt x="201091" y="162655"/>
                  </a:lnTo>
                  <a:lnTo>
                    <a:pt x="0" y="162655"/>
                  </a:lnTo>
                  <a:lnTo>
                    <a:pt x="0" y="177349"/>
                  </a:lnTo>
                  <a:lnTo>
                    <a:pt x="101630" y="177457"/>
                  </a:lnTo>
                  <a:lnTo>
                    <a:pt x="218058" y="177031"/>
                  </a:lnTo>
                  <a:lnTo>
                    <a:pt x="217128" y="175418"/>
                  </a:lnTo>
                  <a:lnTo>
                    <a:pt x="205104" y="175418"/>
                  </a:lnTo>
                  <a:lnTo>
                    <a:pt x="203415" y="173513"/>
                  </a:lnTo>
                  <a:lnTo>
                    <a:pt x="200507" y="171659"/>
                  </a:lnTo>
                  <a:lnTo>
                    <a:pt x="200317" y="167862"/>
                  </a:lnTo>
                  <a:lnTo>
                    <a:pt x="203301" y="165906"/>
                  </a:lnTo>
                  <a:lnTo>
                    <a:pt x="205828" y="162960"/>
                  </a:lnTo>
                  <a:lnTo>
                    <a:pt x="218072" y="162960"/>
                  </a:lnTo>
                  <a:lnTo>
                    <a:pt x="312043" y="0"/>
                  </a:lnTo>
                  <a:close/>
                </a:path>
                <a:path w="314960" h="352425">
                  <a:moveTo>
                    <a:pt x="218072" y="162960"/>
                  </a:moveTo>
                  <a:lnTo>
                    <a:pt x="205828" y="162960"/>
                  </a:lnTo>
                  <a:lnTo>
                    <a:pt x="208025" y="166211"/>
                  </a:lnTo>
                  <a:lnTo>
                    <a:pt x="210756" y="168509"/>
                  </a:lnTo>
                  <a:lnTo>
                    <a:pt x="210121" y="172243"/>
                  </a:lnTo>
                  <a:lnTo>
                    <a:pt x="206997" y="173742"/>
                  </a:lnTo>
                  <a:lnTo>
                    <a:pt x="205104" y="175418"/>
                  </a:lnTo>
                  <a:lnTo>
                    <a:pt x="217128" y="175418"/>
                  </a:lnTo>
                  <a:lnTo>
                    <a:pt x="214007" y="170008"/>
                  </a:lnTo>
                  <a:lnTo>
                    <a:pt x="218072" y="16296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object 91">
              <a:extLst>
                <a:ext uri="{FF2B5EF4-FFF2-40B4-BE49-F238E27FC236}">
                  <a16:creationId xmlns:a16="http://schemas.microsoft.com/office/drawing/2014/main" id="{42A88F5F-9149-45AF-9D88-5367B0E3D4F7}"/>
                </a:ext>
              </a:extLst>
            </p:cNvPr>
            <p:cNvSpPr/>
            <p:nvPr/>
          </p:nvSpPr>
          <p:spPr>
            <a:xfrm>
              <a:off x="5843441" y="6045593"/>
              <a:ext cx="315595" cy="352425"/>
            </a:xfrm>
            <a:custGeom>
              <a:avLst/>
              <a:gdLst/>
              <a:ahLst/>
              <a:cxnLst/>
              <a:rect l="l" t="t" r="r" b="b"/>
              <a:pathLst>
                <a:path w="315595" h="352425">
                  <a:moveTo>
                    <a:pt x="19602" y="0"/>
                  </a:moveTo>
                  <a:lnTo>
                    <a:pt x="2678" y="0"/>
                  </a:lnTo>
                  <a:lnTo>
                    <a:pt x="100723" y="169978"/>
                  </a:lnTo>
                  <a:lnTo>
                    <a:pt x="0" y="344653"/>
                  </a:lnTo>
                  <a:lnTo>
                    <a:pt x="12204" y="352146"/>
                  </a:lnTo>
                  <a:lnTo>
                    <a:pt x="14693" y="348070"/>
                  </a:lnTo>
                  <a:lnTo>
                    <a:pt x="17221" y="344120"/>
                  </a:lnTo>
                  <a:lnTo>
                    <a:pt x="85035" y="226674"/>
                  </a:lnTo>
                  <a:lnTo>
                    <a:pt x="106667" y="188761"/>
                  </a:lnTo>
                  <a:lnTo>
                    <a:pt x="111480" y="180265"/>
                  </a:lnTo>
                  <a:lnTo>
                    <a:pt x="116713" y="177179"/>
                  </a:lnTo>
                  <a:lnTo>
                    <a:pt x="109639" y="177179"/>
                  </a:lnTo>
                  <a:lnTo>
                    <a:pt x="107149" y="174194"/>
                  </a:lnTo>
                  <a:lnTo>
                    <a:pt x="104241" y="172251"/>
                  </a:lnTo>
                  <a:lnTo>
                    <a:pt x="104305" y="168454"/>
                  </a:lnTo>
                  <a:lnTo>
                    <a:pt x="107200" y="165266"/>
                  </a:lnTo>
                  <a:lnTo>
                    <a:pt x="110794" y="165037"/>
                  </a:lnTo>
                  <a:lnTo>
                    <a:pt x="315137" y="165037"/>
                  </a:lnTo>
                  <a:lnTo>
                    <a:pt x="315137" y="162218"/>
                  </a:lnTo>
                  <a:lnTo>
                    <a:pt x="113334" y="162218"/>
                  </a:lnTo>
                  <a:lnTo>
                    <a:pt x="19602" y="0"/>
                  </a:lnTo>
                  <a:close/>
                </a:path>
                <a:path w="315595" h="352425">
                  <a:moveTo>
                    <a:pt x="315137" y="177052"/>
                  </a:moveTo>
                  <a:lnTo>
                    <a:pt x="116928" y="177052"/>
                  </a:lnTo>
                  <a:lnTo>
                    <a:pt x="212637" y="177402"/>
                  </a:lnTo>
                  <a:lnTo>
                    <a:pt x="315137" y="177344"/>
                  </a:lnTo>
                  <a:lnTo>
                    <a:pt x="315137" y="177052"/>
                  </a:lnTo>
                  <a:close/>
                </a:path>
                <a:path w="315595" h="352425">
                  <a:moveTo>
                    <a:pt x="315137" y="165037"/>
                  </a:moveTo>
                  <a:lnTo>
                    <a:pt x="110794" y="165037"/>
                  </a:lnTo>
                  <a:lnTo>
                    <a:pt x="114096" y="167895"/>
                  </a:lnTo>
                  <a:lnTo>
                    <a:pt x="114541" y="171641"/>
                  </a:lnTo>
                  <a:lnTo>
                    <a:pt x="111848" y="173889"/>
                  </a:lnTo>
                  <a:lnTo>
                    <a:pt x="109639" y="177179"/>
                  </a:lnTo>
                  <a:lnTo>
                    <a:pt x="116713" y="177179"/>
                  </a:lnTo>
                  <a:lnTo>
                    <a:pt x="116928" y="177052"/>
                  </a:lnTo>
                  <a:lnTo>
                    <a:pt x="315137" y="177052"/>
                  </a:lnTo>
                  <a:lnTo>
                    <a:pt x="315137" y="16503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object 92">
              <a:extLst>
                <a:ext uri="{FF2B5EF4-FFF2-40B4-BE49-F238E27FC236}">
                  <a16:creationId xmlns:a16="http://schemas.microsoft.com/office/drawing/2014/main" id="{C9175E85-ED0A-41EF-ACBD-FF4860579239}"/>
                </a:ext>
              </a:extLst>
            </p:cNvPr>
            <p:cNvSpPr/>
            <p:nvPr/>
          </p:nvSpPr>
          <p:spPr>
            <a:xfrm>
              <a:off x="5843306" y="6534816"/>
              <a:ext cx="315595" cy="323215"/>
            </a:xfrm>
            <a:custGeom>
              <a:avLst/>
              <a:gdLst/>
              <a:ahLst/>
              <a:cxnLst/>
              <a:rect l="l" t="t" r="r" b="b"/>
              <a:pathLst>
                <a:path w="315595" h="323215">
                  <a:moveTo>
                    <a:pt x="12268" y="0"/>
                  </a:moveTo>
                  <a:lnTo>
                    <a:pt x="0" y="7353"/>
                  </a:lnTo>
                  <a:lnTo>
                    <a:pt x="100837" y="182181"/>
                  </a:lnTo>
                  <a:lnTo>
                    <a:pt x="19606" y="323183"/>
                  </a:lnTo>
                  <a:lnTo>
                    <a:pt x="36580" y="323183"/>
                  </a:lnTo>
                  <a:lnTo>
                    <a:pt x="85493" y="238407"/>
                  </a:lnTo>
                  <a:lnTo>
                    <a:pt x="111759" y="192290"/>
                  </a:lnTo>
                  <a:lnTo>
                    <a:pt x="117182" y="189268"/>
                  </a:lnTo>
                  <a:lnTo>
                    <a:pt x="315340" y="189268"/>
                  </a:lnTo>
                  <a:lnTo>
                    <a:pt x="315340" y="189128"/>
                  </a:lnTo>
                  <a:lnTo>
                    <a:pt x="109854" y="189128"/>
                  </a:lnTo>
                  <a:lnTo>
                    <a:pt x="107302" y="186232"/>
                  </a:lnTo>
                  <a:lnTo>
                    <a:pt x="104305" y="184327"/>
                  </a:lnTo>
                  <a:lnTo>
                    <a:pt x="104457" y="180619"/>
                  </a:lnTo>
                  <a:lnTo>
                    <a:pt x="107289" y="177444"/>
                  </a:lnTo>
                  <a:lnTo>
                    <a:pt x="110858" y="177164"/>
                  </a:lnTo>
                  <a:lnTo>
                    <a:pt x="315340" y="177164"/>
                  </a:lnTo>
                  <a:lnTo>
                    <a:pt x="315340" y="175374"/>
                  </a:lnTo>
                  <a:lnTo>
                    <a:pt x="117208" y="175374"/>
                  </a:lnTo>
                  <a:lnTo>
                    <a:pt x="111556" y="171919"/>
                  </a:lnTo>
                  <a:lnTo>
                    <a:pt x="106489" y="162953"/>
                  </a:lnTo>
                  <a:lnTo>
                    <a:pt x="84892" y="125055"/>
                  </a:lnTo>
                  <a:lnTo>
                    <a:pt x="17132" y="7734"/>
                  </a:lnTo>
                  <a:lnTo>
                    <a:pt x="14630" y="3873"/>
                  </a:lnTo>
                  <a:lnTo>
                    <a:pt x="12268" y="0"/>
                  </a:lnTo>
                  <a:close/>
                </a:path>
                <a:path w="315595" h="323215">
                  <a:moveTo>
                    <a:pt x="315340" y="189268"/>
                  </a:moveTo>
                  <a:lnTo>
                    <a:pt x="117182" y="189268"/>
                  </a:lnTo>
                  <a:lnTo>
                    <a:pt x="213512" y="189631"/>
                  </a:lnTo>
                  <a:lnTo>
                    <a:pt x="315340" y="189585"/>
                  </a:lnTo>
                  <a:lnTo>
                    <a:pt x="315340" y="189268"/>
                  </a:lnTo>
                  <a:close/>
                </a:path>
                <a:path w="315595" h="323215">
                  <a:moveTo>
                    <a:pt x="315340" y="177164"/>
                  </a:moveTo>
                  <a:lnTo>
                    <a:pt x="110858" y="177164"/>
                  </a:lnTo>
                  <a:lnTo>
                    <a:pt x="114071" y="179997"/>
                  </a:lnTo>
                  <a:lnTo>
                    <a:pt x="114693" y="183680"/>
                  </a:lnTo>
                  <a:lnTo>
                    <a:pt x="112001" y="185940"/>
                  </a:lnTo>
                  <a:lnTo>
                    <a:pt x="109854" y="189128"/>
                  </a:lnTo>
                  <a:lnTo>
                    <a:pt x="315340" y="189128"/>
                  </a:lnTo>
                  <a:lnTo>
                    <a:pt x="315340" y="177164"/>
                  </a:lnTo>
                  <a:close/>
                </a:path>
                <a:path w="315595" h="323215">
                  <a:moveTo>
                    <a:pt x="213431" y="174991"/>
                  </a:moveTo>
                  <a:lnTo>
                    <a:pt x="117208" y="175374"/>
                  </a:lnTo>
                  <a:lnTo>
                    <a:pt x="315340" y="175374"/>
                  </a:lnTo>
                  <a:lnTo>
                    <a:pt x="315340" y="175056"/>
                  </a:lnTo>
                  <a:lnTo>
                    <a:pt x="213431" y="174991"/>
                  </a:lnTo>
                  <a:close/>
                </a:path>
                <a:path w="315595" h="323215">
                  <a:moveTo>
                    <a:pt x="304457" y="175044"/>
                  </a:moveTo>
                  <a:lnTo>
                    <a:pt x="299288" y="175056"/>
                  </a:lnTo>
                  <a:lnTo>
                    <a:pt x="315340" y="175056"/>
                  </a:lnTo>
                  <a:lnTo>
                    <a:pt x="304457" y="17504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object 93">
              <a:extLst>
                <a:ext uri="{FF2B5EF4-FFF2-40B4-BE49-F238E27FC236}">
                  <a16:creationId xmlns:a16="http://schemas.microsoft.com/office/drawing/2014/main" id="{6A4B3E8A-07F7-40DC-8402-292E27ADD10A}"/>
                </a:ext>
              </a:extLst>
            </p:cNvPr>
            <p:cNvSpPr/>
            <p:nvPr/>
          </p:nvSpPr>
          <p:spPr>
            <a:xfrm>
              <a:off x="4973900" y="6534818"/>
              <a:ext cx="315595" cy="323215"/>
            </a:xfrm>
            <a:custGeom>
              <a:avLst/>
              <a:gdLst/>
              <a:ahLst/>
              <a:cxnLst/>
              <a:rect l="l" t="t" r="r" b="b"/>
              <a:pathLst>
                <a:path w="315595" h="323215">
                  <a:moveTo>
                    <a:pt x="12445" y="0"/>
                  </a:moveTo>
                  <a:lnTo>
                    <a:pt x="0" y="7315"/>
                  </a:lnTo>
                  <a:lnTo>
                    <a:pt x="100876" y="182206"/>
                  </a:lnTo>
                  <a:lnTo>
                    <a:pt x="19625" y="323180"/>
                  </a:lnTo>
                  <a:lnTo>
                    <a:pt x="36546" y="323180"/>
                  </a:lnTo>
                  <a:lnTo>
                    <a:pt x="113779" y="189547"/>
                  </a:lnTo>
                  <a:lnTo>
                    <a:pt x="315429" y="189547"/>
                  </a:lnTo>
                  <a:lnTo>
                    <a:pt x="315429" y="187096"/>
                  </a:lnTo>
                  <a:lnTo>
                    <a:pt x="110909" y="187096"/>
                  </a:lnTo>
                  <a:lnTo>
                    <a:pt x="107327" y="186880"/>
                  </a:lnTo>
                  <a:lnTo>
                    <a:pt x="104419" y="183629"/>
                  </a:lnTo>
                  <a:lnTo>
                    <a:pt x="104508"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315595" h="323215">
                  <a:moveTo>
                    <a:pt x="117338" y="175183"/>
                  </a:moveTo>
                  <a:lnTo>
                    <a:pt x="109943" y="175183"/>
                  </a:lnTo>
                  <a:lnTo>
                    <a:pt x="112077" y="178396"/>
                  </a:lnTo>
                  <a:lnTo>
                    <a:pt x="114731" y="180682"/>
                  </a:lnTo>
                  <a:lnTo>
                    <a:pt x="114172" y="184353"/>
                  </a:lnTo>
                  <a:lnTo>
                    <a:pt x="110909" y="187096"/>
                  </a:lnTo>
                  <a:lnTo>
                    <a:pt x="315429" y="187096"/>
                  </a:lnTo>
                  <a:lnTo>
                    <a:pt x="315429" y="175374"/>
                  </a:lnTo>
                  <a:lnTo>
                    <a:pt x="117703" y="175374"/>
                  </a:lnTo>
                  <a:lnTo>
                    <a:pt x="117338" y="175183"/>
                  </a:lnTo>
                  <a:close/>
                </a:path>
                <a:path w="315595" h="323215">
                  <a:moveTo>
                    <a:pt x="213791" y="174983"/>
                  </a:moveTo>
                  <a:lnTo>
                    <a:pt x="117703" y="175374"/>
                  </a:lnTo>
                  <a:lnTo>
                    <a:pt x="315429" y="175374"/>
                  </a:lnTo>
                  <a:lnTo>
                    <a:pt x="315429" y="175044"/>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object 94">
              <a:extLst>
                <a:ext uri="{FF2B5EF4-FFF2-40B4-BE49-F238E27FC236}">
                  <a16:creationId xmlns:a16="http://schemas.microsoft.com/office/drawing/2014/main" id="{EF0850F6-0083-4F0E-869B-FD360616669C}"/>
                </a:ext>
              </a:extLst>
            </p:cNvPr>
            <p:cNvSpPr/>
            <p:nvPr/>
          </p:nvSpPr>
          <p:spPr>
            <a:xfrm>
              <a:off x="4587579"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4" y="188899"/>
                  </a:lnTo>
                  <a:lnTo>
                    <a:pt x="203847" y="186004"/>
                  </a:lnTo>
                  <a:lnTo>
                    <a:pt x="200875" y="184086"/>
                  </a:lnTo>
                  <a:lnTo>
                    <a:pt x="200956" y="181978"/>
                  </a:lnTo>
                  <a:lnTo>
                    <a:pt x="201040" y="180352"/>
                  </a:lnTo>
                  <a:lnTo>
                    <a:pt x="203860" y="177139"/>
                  </a:lnTo>
                  <a:lnTo>
                    <a:pt x="207441" y="176923"/>
                  </a:lnTo>
                  <a:lnTo>
                    <a:pt x="217455" y="176923"/>
                  </a:lnTo>
                  <a:lnTo>
                    <a:pt x="218488" y="175132"/>
                  </a:lnTo>
                  <a:lnTo>
                    <a:pt x="197738" y="175132"/>
                  </a:lnTo>
                  <a:lnTo>
                    <a:pt x="101644" y="174751"/>
                  </a:lnTo>
                  <a:close/>
                </a:path>
                <a:path w="315595" h="323215">
                  <a:moveTo>
                    <a:pt x="217455" y="176923"/>
                  </a:moveTo>
                  <a:lnTo>
                    <a:pt x="207441" y="176923"/>
                  </a:lnTo>
                  <a:lnTo>
                    <a:pt x="210642" y="179743"/>
                  </a:lnTo>
                  <a:lnTo>
                    <a:pt x="211277" y="183426"/>
                  </a:lnTo>
                  <a:lnTo>
                    <a:pt x="208546" y="185699"/>
                  </a:lnTo>
                  <a:lnTo>
                    <a:pt x="206374" y="188899"/>
                  </a:lnTo>
                  <a:lnTo>
                    <a:pt x="218532" y="188899"/>
                  </a:lnTo>
                  <a:lnTo>
                    <a:pt x="214541" y="181978"/>
                  </a:lnTo>
                  <a:lnTo>
                    <a:pt x="217455" y="176923"/>
                  </a:lnTo>
                  <a:close/>
                </a:path>
                <a:path w="315595" h="323215">
                  <a:moveTo>
                    <a:pt x="302767" y="0"/>
                  </a:moveTo>
                  <a:lnTo>
                    <a:pt x="299872" y="4825"/>
                  </a:lnTo>
                  <a:lnTo>
                    <a:pt x="297421" y="8851"/>
                  </a:lnTo>
                  <a:lnTo>
                    <a:pt x="230176" y="125358"/>
                  </a:lnTo>
                  <a:lnTo>
                    <a:pt x="203631" y="172008"/>
                  </a:lnTo>
                  <a:lnTo>
                    <a:pt x="197738" y="175132"/>
                  </a:lnTo>
                  <a:lnTo>
                    <a:pt x="218488" y="175132"/>
                  </a:lnTo>
                  <a:lnTo>
                    <a:pt x="315429" y="7023"/>
                  </a:lnTo>
                  <a:lnTo>
                    <a:pt x="30276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object 95">
              <a:extLst>
                <a:ext uri="{FF2B5EF4-FFF2-40B4-BE49-F238E27FC236}">
                  <a16:creationId xmlns:a16="http://schemas.microsoft.com/office/drawing/2014/main" id="{2864D507-9BD1-4286-832A-547250161D08}"/>
                </a:ext>
              </a:extLst>
            </p:cNvPr>
            <p:cNvSpPr/>
            <p:nvPr/>
          </p:nvSpPr>
          <p:spPr>
            <a:xfrm>
              <a:off x="5457353" y="6534778"/>
              <a:ext cx="315595" cy="323215"/>
            </a:xfrm>
            <a:custGeom>
              <a:avLst/>
              <a:gdLst/>
              <a:ahLst/>
              <a:cxnLst/>
              <a:rect l="l" t="t" r="r" b="b"/>
              <a:pathLst>
                <a:path w="315595" h="323215">
                  <a:moveTo>
                    <a:pt x="218229" y="189356"/>
                  </a:moveTo>
                  <a:lnTo>
                    <a:pt x="198259" y="189356"/>
                  </a:lnTo>
                  <a:lnTo>
                    <a:pt x="203111" y="192189"/>
                  </a:lnTo>
                  <a:lnTo>
                    <a:pt x="220646" y="223201"/>
                  </a:lnTo>
                  <a:lnTo>
                    <a:pt x="234086" y="246567"/>
                  </a:lnTo>
                  <a:lnTo>
                    <a:pt x="278463" y="323221"/>
                  </a:lnTo>
                  <a:lnTo>
                    <a:pt x="295439" y="323221"/>
                  </a:lnTo>
                  <a:lnTo>
                    <a:pt x="218229" y="189356"/>
                  </a:lnTo>
                  <a:close/>
                </a:path>
                <a:path w="315595" h="323215">
                  <a:moveTo>
                    <a:pt x="101460" y="175026"/>
                  </a:moveTo>
                  <a:lnTo>
                    <a:pt x="15608" y="175082"/>
                  </a:lnTo>
                  <a:lnTo>
                    <a:pt x="0" y="175082"/>
                  </a:lnTo>
                  <a:lnTo>
                    <a:pt x="0" y="189610"/>
                  </a:lnTo>
                  <a:lnTo>
                    <a:pt x="102998" y="189647"/>
                  </a:lnTo>
                  <a:lnTo>
                    <a:pt x="218229" y="189356"/>
                  </a:lnTo>
                  <a:lnTo>
                    <a:pt x="216940" y="187121"/>
                  </a:lnTo>
                  <a:lnTo>
                    <a:pt x="207035" y="187121"/>
                  </a:lnTo>
                  <a:lnTo>
                    <a:pt x="203466" y="186969"/>
                  </a:lnTo>
                  <a:lnTo>
                    <a:pt x="200583" y="183705"/>
                  </a:lnTo>
                  <a:lnTo>
                    <a:pt x="200583" y="179958"/>
                  </a:lnTo>
                  <a:lnTo>
                    <a:pt x="203504" y="178079"/>
                  </a:lnTo>
                  <a:lnTo>
                    <a:pt x="205819" y="175412"/>
                  </a:lnTo>
                  <a:lnTo>
                    <a:pt x="197650" y="175412"/>
                  </a:lnTo>
                  <a:lnTo>
                    <a:pt x="101460" y="175026"/>
                  </a:lnTo>
                  <a:close/>
                </a:path>
                <a:path w="315595" h="323215">
                  <a:moveTo>
                    <a:pt x="218207" y="175196"/>
                  </a:moveTo>
                  <a:lnTo>
                    <a:pt x="206006" y="175196"/>
                  </a:lnTo>
                  <a:lnTo>
                    <a:pt x="208178" y="178434"/>
                  </a:lnTo>
                  <a:lnTo>
                    <a:pt x="210883" y="180720"/>
                  </a:lnTo>
                  <a:lnTo>
                    <a:pt x="210324" y="184403"/>
                  </a:lnTo>
                  <a:lnTo>
                    <a:pt x="207035" y="187121"/>
                  </a:lnTo>
                  <a:lnTo>
                    <a:pt x="216940" y="187121"/>
                  </a:lnTo>
                  <a:lnTo>
                    <a:pt x="214134" y="182257"/>
                  </a:lnTo>
                  <a:lnTo>
                    <a:pt x="218207" y="175196"/>
                  </a:lnTo>
                  <a:close/>
                </a:path>
                <a:path w="315595" h="323215">
                  <a:moveTo>
                    <a:pt x="302564" y="0"/>
                  </a:moveTo>
                  <a:lnTo>
                    <a:pt x="299605" y="4952"/>
                  </a:lnTo>
                  <a:lnTo>
                    <a:pt x="297129" y="8940"/>
                  </a:lnTo>
                  <a:lnTo>
                    <a:pt x="229891" y="125447"/>
                  </a:lnTo>
                  <a:lnTo>
                    <a:pt x="208470" y="163042"/>
                  </a:lnTo>
                  <a:lnTo>
                    <a:pt x="203390" y="172034"/>
                  </a:lnTo>
                  <a:lnTo>
                    <a:pt x="197650" y="175412"/>
                  </a:lnTo>
                  <a:lnTo>
                    <a:pt x="205819" y="175412"/>
                  </a:lnTo>
                  <a:lnTo>
                    <a:pt x="206006" y="175196"/>
                  </a:lnTo>
                  <a:lnTo>
                    <a:pt x="218207" y="175196"/>
                  </a:lnTo>
                  <a:lnTo>
                    <a:pt x="314998" y="7404"/>
                  </a:lnTo>
                  <a:lnTo>
                    <a:pt x="30256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object 96">
              <a:extLst>
                <a:ext uri="{FF2B5EF4-FFF2-40B4-BE49-F238E27FC236}">
                  <a16:creationId xmlns:a16="http://schemas.microsoft.com/office/drawing/2014/main" id="{6962BBB1-0DC6-429F-A0AA-BE276FD95F10}"/>
                </a:ext>
              </a:extLst>
            </p:cNvPr>
            <p:cNvSpPr/>
            <p:nvPr/>
          </p:nvSpPr>
          <p:spPr>
            <a:xfrm>
              <a:off x="4104712" y="6534786"/>
              <a:ext cx="315595" cy="323215"/>
            </a:xfrm>
            <a:custGeom>
              <a:avLst/>
              <a:gdLst/>
              <a:ahLst/>
              <a:cxnLst/>
              <a:rect l="l" t="t" r="r" b="b"/>
              <a:pathLst>
                <a:path w="315595" h="323215">
                  <a:moveTo>
                    <a:pt x="12192" y="0"/>
                  </a:moveTo>
                  <a:lnTo>
                    <a:pt x="0" y="7645"/>
                  </a:lnTo>
                  <a:lnTo>
                    <a:pt x="100711" y="182244"/>
                  </a:lnTo>
                  <a:lnTo>
                    <a:pt x="19430" y="323213"/>
                  </a:lnTo>
                  <a:lnTo>
                    <a:pt x="36367" y="323213"/>
                  </a:lnTo>
                  <a:lnTo>
                    <a:pt x="113588" y="189610"/>
                  </a:lnTo>
                  <a:lnTo>
                    <a:pt x="315264" y="189610"/>
                  </a:lnTo>
                  <a:lnTo>
                    <a:pt x="315264" y="187134"/>
                  </a:lnTo>
                  <a:lnTo>
                    <a:pt x="111455" y="187134"/>
                  </a:lnTo>
                  <a:lnTo>
                    <a:pt x="107645" y="186994"/>
                  </a:lnTo>
                  <a:lnTo>
                    <a:pt x="105791" y="184175"/>
                  </a:lnTo>
                  <a:lnTo>
                    <a:pt x="103873" y="182549"/>
                  </a:lnTo>
                  <a:lnTo>
                    <a:pt x="105562" y="180682"/>
                  </a:lnTo>
                  <a:lnTo>
                    <a:pt x="107073" y="177584"/>
                  </a:lnTo>
                  <a:lnTo>
                    <a:pt x="110832" y="177012"/>
                  </a:lnTo>
                  <a:lnTo>
                    <a:pt x="315264" y="177012"/>
                  </a:lnTo>
                  <a:lnTo>
                    <a:pt x="315264" y="175399"/>
                  </a:lnTo>
                  <a:lnTo>
                    <a:pt x="117563" y="175399"/>
                  </a:lnTo>
                  <a:lnTo>
                    <a:pt x="111671" y="172389"/>
                  </a:lnTo>
                  <a:lnTo>
                    <a:pt x="106527" y="163309"/>
                  </a:lnTo>
                  <a:lnTo>
                    <a:pt x="84931" y="125404"/>
                  </a:lnTo>
                  <a:lnTo>
                    <a:pt x="17145" y="8013"/>
                  </a:lnTo>
                  <a:lnTo>
                    <a:pt x="14643" y="4064"/>
                  </a:lnTo>
                  <a:lnTo>
                    <a:pt x="12192" y="0"/>
                  </a:lnTo>
                  <a:close/>
                </a:path>
                <a:path w="315595" h="323215">
                  <a:moveTo>
                    <a:pt x="315264" y="177012"/>
                  </a:moveTo>
                  <a:lnTo>
                    <a:pt x="110832" y="177012"/>
                  </a:lnTo>
                  <a:lnTo>
                    <a:pt x="113118" y="179666"/>
                  </a:lnTo>
                  <a:lnTo>
                    <a:pt x="116459" y="181851"/>
                  </a:lnTo>
                  <a:lnTo>
                    <a:pt x="113411" y="184302"/>
                  </a:lnTo>
                  <a:lnTo>
                    <a:pt x="111455" y="187134"/>
                  </a:lnTo>
                  <a:lnTo>
                    <a:pt x="315264" y="187134"/>
                  </a:lnTo>
                  <a:lnTo>
                    <a:pt x="315264" y="177012"/>
                  </a:lnTo>
                  <a:close/>
                </a:path>
                <a:path w="315595" h="323215">
                  <a:moveTo>
                    <a:pt x="213658" y="175021"/>
                  </a:moveTo>
                  <a:lnTo>
                    <a:pt x="117563"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object 97">
              <a:extLst>
                <a:ext uri="{FF2B5EF4-FFF2-40B4-BE49-F238E27FC236}">
                  <a16:creationId xmlns:a16="http://schemas.microsoft.com/office/drawing/2014/main" id="{5939592E-3AFF-4C8B-A35C-A1F063249DAA}"/>
                </a:ext>
              </a:extLst>
            </p:cNvPr>
            <p:cNvSpPr/>
            <p:nvPr/>
          </p:nvSpPr>
          <p:spPr>
            <a:xfrm>
              <a:off x="3718395"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66"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44"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69"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object 98">
              <a:extLst>
                <a:ext uri="{FF2B5EF4-FFF2-40B4-BE49-F238E27FC236}">
                  <a16:creationId xmlns:a16="http://schemas.microsoft.com/office/drawing/2014/main" id="{03185486-3A8E-4B97-B66C-97074743E160}"/>
                </a:ext>
              </a:extLst>
            </p:cNvPr>
            <p:cNvSpPr/>
            <p:nvPr/>
          </p:nvSpPr>
          <p:spPr>
            <a:xfrm>
              <a:off x="3235102" y="6534854"/>
              <a:ext cx="316230" cy="323215"/>
            </a:xfrm>
            <a:custGeom>
              <a:avLst/>
              <a:gdLst/>
              <a:ahLst/>
              <a:cxnLst/>
              <a:rect l="l" t="t" r="r" b="b"/>
              <a:pathLst>
                <a:path w="316229" h="323215">
                  <a:moveTo>
                    <a:pt x="12738" y="0"/>
                  </a:moveTo>
                  <a:lnTo>
                    <a:pt x="0" y="7200"/>
                  </a:lnTo>
                  <a:lnTo>
                    <a:pt x="100939" y="182168"/>
                  </a:lnTo>
                  <a:lnTo>
                    <a:pt x="19670" y="323145"/>
                  </a:lnTo>
                  <a:lnTo>
                    <a:pt x="36604" y="323145"/>
                  </a:lnTo>
                  <a:lnTo>
                    <a:pt x="114185" y="188937"/>
                  </a:lnTo>
                  <a:lnTo>
                    <a:pt x="315937" y="188937"/>
                  </a:lnTo>
                  <a:lnTo>
                    <a:pt x="315835" y="187058"/>
                  </a:lnTo>
                  <a:lnTo>
                    <a:pt x="110959" y="187058"/>
                  </a:lnTo>
                  <a:lnTo>
                    <a:pt x="107378" y="186842"/>
                  </a:lnTo>
                  <a:lnTo>
                    <a:pt x="104470" y="183591"/>
                  </a:lnTo>
                  <a:lnTo>
                    <a:pt x="104571" y="179844"/>
                  </a:lnTo>
                  <a:lnTo>
                    <a:pt x="107480" y="177977"/>
                  </a:lnTo>
                  <a:lnTo>
                    <a:pt x="109994" y="175145"/>
                  </a:lnTo>
                  <a:lnTo>
                    <a:pt x="116903" y="175145"/>
                  </a:lnTo>
                  <a:lnTo>
                    <a:pt x="111798" y="172085"/>
                  </a:lnTo>
                  <a:lnTo>
                    <a:pt x="107022" y="163614"/>
                  </a:lnTo>
                  <a:lnTo>
                    <a:pt x="90024" y="133698"/>
                  </a:lnTo>
                  <a:lnTo>
                    <a:pt x="12738" y="0"/>
                  </a:lnTo>
                  <a:close/>
                </a:path>
                <a:path w="316229" h="323215">
                  <a:moveTo>
                    <a:pt x="116903" y="175145"/>
                  </a:moveTo>
                  <a:lnTo>
                    <a:pt x="109994" y="175145"/>
                  </a:lnTo>
                  <a:lnTo>
                    <a:pt x="112128" y="178371"/>
                  </a:lnTo>
                  <a:lnTo>
                    <a:pt x="114795" y="180644"/>
                  </a:lnTo>
                  <a:lnTo>
                    <a:pt x="114236" y="184327"/>
                  </a:lnTo>
                  <a:lnTo>
                    <a:pt x="110959" y="187058"/>
                  </a:lnTo>
                  <a:lnTo>
                    <a:pt x="315835" y="187058"/>
                  </a:lnTo>
                  <a:lnTo>
                    <a:pt x="315193" y="175336"/>
                  </a:lnTo>
                  <a:lnTo>
                    <a:pt x="117220" y="175336"/>
                  </a:lnTo>
                  <a:lnTo>
                    <a:pt x="116903" y="175145"/>
                  </a:lnTo>
                  <a:close/>
                </a:path>
                <a:path w="316229" h="323215">
                  <a:moveTo>
                    <a:pt x="212932" y="174950"/>
                  </a:moveTo>
                  <a:lnTo>
                    <a:pt x="117220" y="175336"/>
                  </a:lnTo>
                  <a:lnTo>
                    <a:pt x="315193" y="175336"/>
                  </a:lnTo>
                  <a:lnTo>
                    <a:pt x="315175" y="175005"/>
                  </a:lnTo>
                  <a:lnTo>
                    <a:pt x="212932" y="1749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object 99">
              <a:extLst>
                <a:ext uri="{FF2B5EF4-FFF2-40B4-BE49-F238E27FC236}">
                  <a16:creationId xmlns:a16="http://schemas.microsoft.com/office/drawing/2014/main" id="{DC81CAF7-A9A4-40C4-860C-4AFF92E232F1}"/>
                </a:ext>
              </a:extLst>
            </p:cNvPr>
            <p:cNvSpPr/>
            <p:nvPr/>
          </p:nvSpPr>
          <p:spPr>
            <a:xfrm>
              <a:off x="2857500" y="6535070"/>
              <a:ext cx="306705" cy="323215"/>
            </a:xfrm>
            <a:custGeom>
              <a:avLst/>
              <a:gdLst/>
              <a:ahLst/>
              <a:cxnLst/>
              <a:rect l="l" t="t" r="r" b="b"/>
              <a:pathLst>
                <a:path w="306705" h="323215">
                  <a:moveTo>
                    <a:pt x="209937" y="189014"/>
                  </a:moveTo>
                  <a:lnTo>
                    <a:pt x="189450" y="189014"/>
                  </a:lnTo>
                  <a:lnTo>
                    <a:pt x="194937" y="191935"/>
                  </a:lnTo>
                  <a:lnTo>
                    <a:pt x="199776" y="200507"/>
                  </a:lnTo>
                  <a:lnTo>
                    <a:pt x="221377" y="238409"/>
                  </a:lnTo>
                  <a:lnTo>
                    <a:pt x="270139" y="322929"/>
                  </a:lnTo>
                  <a:lnTo>
                    <a:pt x="287176" y="322929"/>
                  </a:lnTo>
                  <a:lnTo>
                    <a:pt x="209937" y="189014"/>
                  </a:lnTo>
                  <a:close/>
                </a:path>
                <a:path w="306705" h="323215">
                  <a:moveTo>
                    <a:pt x="93361" y="174734"/>
                  </a:moveTo>
                  <a:lnTo>
                    <a:pt x="7510" y="174790"/>
                  </a:lnTo>
                  <a:lnTo>
                    <a:pt x="0" y="174790"/>
                  </a:lnTo>
                  <a:lnTo>
                    <a:pt x="0" y="189331"/>
                  </a:lnTo>
                  <a:lnTo>
                    <a:pt x="93877" y="189372"/>
                  </a:lnTo>
                  <a:lnTo>
                    <a:pt x="209937" y="189014"/>
                  </a:lnTo>
                  <a:lnTo>
                    <a:pt x="208670" y="186816"/>
                  </a:lnTo>
                  <a:lnTo>
                    <a:pt x="198810" y="186816"/>
                  </a:lnTo>
                  <a:lnTo>
                    <a:pt x="195229" y="186677"/>
                  </a:lnTo>
                  <a:lnTo>
                    <a:pt x="192333" y="183438"/>
                  </a:lnTo>
                  <a:lnTo>
                    <a:pt x="192308" y="179692"/>
                  </a:lnTo>
                  <a:lnTo>
                    <a:pt x="195216" y="177799"/>
                  </a:lnTo>
                  <a:lnTo>
                    <a:pt x="197532" y="175120"/>
                  </a:lnTo>
                  <a:lnTo>
                    <a:pt x="189628" y="175120"/>
                  </a:lnTo>
                  <a:lnTo>
                    <a:pt x="93361" y="174734"/>
                  </a:lnTo>
                  <a:close/>
                </a:path>
                <a:path w="306705" h="323215">
                  <a:moveTo>
                    <a:pt x="209944" y="174904"/>
                  </a:moveTo>
                  <a:lnTo>
                    <a:pt x="197718" y="174904"/>
                  </a:lnTo>
                  <a:lnTo>
                    <a:pt x="199903" y="178130"/>
                  </a:lnTo>
                  <a:lnTo>
                    <a:pt x="202608" y="180403"/>
                  </a:lnTo>
                  <a:lnTo>
                    <a:pt x="202087" y="184086"/>
                  </a:lnTo>
                  <a:lnTo>
                    <a:pt x="198810" y="186816"/>
                  </a:lnTo>
                  <a:lnTo>
                    <a:pt x="208670" y="186816"/>
                  </a:lnTo>
                  <a:lnTo>
                    <a:pt x="205872" y="181965"/>
                  </a:lnTo>
                  <a:lnTo>
                    <a:pt x="209944" y="174904"/>
                  </a:lnTo>
                  <a:close/>
                </a:path>
                <a:path w="306705" h="323215">
                  <a:moveTo>
                    <a:pt x="294162" y="0"/>
                  </a:moveTo>
                  <a:lnTo>
                    <a:pt x="291444" y="4533"/>
                  </a:lnTo>
                  <a:lnTo>
                    <a:pt x="288955" y="8521"/>
                  </a:lnTo>
                  <a:lnTo>
                    <a:pt x="221705" y="125028"/>
                  </a:lnTo>
                  <a:lnTo>
                    <a:pt x="200284" y="162623"/>
                  </a:lnTo>
                  <a:lnTo>
                    <a:pt x="195229" y="171551"/>
                  </a:lnTo>
                  <a:lnTo>
                    <a:pt x="189628" y="175120"/>
                  </a:lnTo>
                  <a:lnTo>
                    <a:pt x="197532" y="175120"/>
                  </a:lnTo>
                  <a:lnTo>
                    <a:pt x="197718" y="174904"/>
                  </a:lnTo>
                  <a:lnTo>
                    <a:pt x="209944" y="174904"/>
                  </a:lnTo>
                  <a:lnTo>
                    <a:pt x="306710" y="7137"/>
                  </a:lnTo>
                  <a:lnTo>
                    <a:pt x="29416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object 100">
              <a:extLst>
                <a:ext uri="{FF2B5EF4-FFF2-40B4-BE49-F238E27FC236}">
                  <a16:creationId xmlns:a16="http://schemas.microsoft.com/office/drawing/2014/main" id="{0D7CA3B9-F25C-485F-A27C-A500344CA623}"/>
                </a:ext>
              </a:extLst>
            </p:cNvPr>
            <p:cNvSpPr/>
            <p:nvPr/>
          </p:nvSpPr>
          <p:spPr>
            <a:xfrm>
              <a:off x="4104690"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67" y="173888"/>
                  </a:lnTo>
                  <a:lnTo>
                    <a:pt x="103987" y="171602"/>
                  </a:lnTo>
                  <a:lnTo>
                    <a:pt x="104508" y="167855"/>
                  </a:lnTo>
                  <a:lnTo>
                    <a:pt x="107772" y="165100"/>
                  </a:lnTo>
                  <a:lnTo>
                    <a:pt x="111366" y="165214"/>
                  </a:lnTo>
                  <a:lnTo>
                    <a:pt x="114274" y="168516"/>
                  </a:lnTo>
                  <a:lnTo>
                    <a:pt x="114274" y="162179"/>
                  </a:lnTo>
                  <a:lnTo>
                    <a:pt x="113322" y="162179"/>
                  </a:lnTo>
                  <a:lnTo>
                    <a:pt x="19583" y="0"/>
                  </a:lnTo>
                  <a:lnTo>
                    <a:pt x="2692" y="0"/>
                  </a:lnTo>
                  <a:lnTo>
                    <a:pt x="100723" y="169989"/>
                  </a:lnTo>
                  <a:lnTo>
                    <a:pt x="0" y="344690"/>
                  </a:lnTo>
                  <a:lnTo>
                    <a:pt x="12204" y="352158"/>
                  </a:lnTo>
                  <a:lnTo>
                    <a:pt x="14732" y="348018"/>
                  </a:lnTo>
                  <a:lnTo>
                    <a:pt x="17246" y="344068"/>
                  </a:lnTo>
                  <a:lnTo>
                    <a:pt x="62979" y="265074"/>
                  </a:lnTo>
                  <a:lnTo>
                    <a:pt x="84556" y="227545"/>
                  </a:lnTo>
                  <a:lnTo>
                    <a:pt x="105956" y="189915"/>
                  </a:lnTo>
                  <a:lnTo>
                    <a:pt x="110172" y="183857"/>
                  </a:lnTo>
                  <a:lnTo>
                    <a:pt x="115023" y="179870"/>
                  </a:lnTo>
                  <a:lnTo>
                    <a:pt x="120904" y="177698"/>
                  </a:lnTo>
                  <a:lnTo>
                    <a:pt x="127025" y="177190"/>
                  </a:lnTo>
                  <a:lnTo>
                    <a:pt x="128231" y="177088"/>
                  </a:lnTo>
                  <a:lnTo>
                    <a:pt x="213423" y="177431"/>
                  </a:lnTo>
                  <a:lnTo>
                    <a:pt x="315125" y="177355"/>
                  </a:lnTo>
                  <a:lnTo>
                    <a:pt x="315125" y="177088"/>
                  </a:lnTo>
                  <a:lnTo>
                    <a:pt x="315125" y="165100"/>
                  </a:lnTo>
                  <a:lnTo>
                    <a:pt x="315125" y="162179"/>
                  </a:lnTo>
                  <a:close/>
                </a:path>
                <a:path w="363854" h="603250">
                  <a:moveTo>
                    <a:pt x="363550" y="246164"/>
                  </a:moveTo>
                  <a:lnTo>
                    <a:pt x="351193" y="238912"/>
                  </a:lnTo>
                  <a:lnTo>
                    <a:pt x="348576" y="243205"/>
                  </a:lnTo>
                  <a:lnTo>
                    <a:pt x="346049" y="247167"/>
                  </a:lnTo>
                  <a:lnTo>
                    <a:pt x="301320" y="324269"/>
                  </a:lnTo>
                  <a:lnTo>
                    <a:pt x="280301" y="360883"/>
                  </a:lnTo>
                  <a:lnTo>
                    <a:pt x="259626" y="397687"/>
                  </a:lnTo>
                  <a:lnTo>
                    <a:pt x="259384" y="398043"/>
                  </a:lnTo>
                  <a:lnTo>
                    <a:pt x="259384" y="419188"/>
                  </a:lnTo>
                  <a:lnTo>
                    <a:pt x="258851" y="422833"/>
                  </a:lnTo>
                  <a:lnTo>
                    <a:pt x="255663" y="425589"/>
                  </a:lnTo>
                  <a:lnTo>
                    <a:pt x="253860" y="425488"/>
                  </a:lnTo>
                  <a:lnTo>
                    <a:pt x="252133" y="425424"/>
                  </a:lnTo>
                  <a:lnTo>
                    <a:pt x="249326" y="422236"/>
                  </a:lnTo>
                  <a:lnTo>
                    <a:pt x="249262" y="418528"/>
                  </a:lnTo>
                  <a:lnTo>
                    <a:pt x="252120" y="416648"/>
                  </a:lnTo>
                  <a:lnTo>
                    <a:pt x="254431" y="413956"/>
                  </a:lnTo>
                  <a:lnTo>
                    <a:pt x="254584" y="413778"/>
                  </a:lnTo>
                  <a:lnTo>
                    <a:pt x="256730" y="416966"/>
                  </a:lnTo>
                  <a:lnTo>
                    <a:pt x="259384" y="419188"/>
                  </a:lnTo>
                  <a:lnTo>
                    <a:pt x="259384" y="398043"/>
                  </a:lnTo>
                  <a:lnTo>
                    <a:pt x="254088" y="405638"/>
                  </a:lnTo>
                  <a:lnTo>
                    <a:pt x="247738" y="410679"/>
                  </a:lnTo>
                  <a:lnTo>
                    <a:pt x="240093" y="413308"/>
                  </a:lnTo>
                  <a:lnTo>
                    <a:pt x="230682" y="413956"/>
                  </a:lnTo>
                  <a:lnTo>
                    <a:pt x="159715" y="413473"/>
                  </a:lnTo>
                  <a:lnTo>
                    <a:pt x="50596" y="414007"/>
                  </a:lnTo>
                  <a:lnTo>
                    <a:pt x="49390" y="414947"/>
                  </a:lnTo>
                  <a:lnTo>
                    <a:pt x="48183" y="415480"/>
                  </a:lnTo>
                  <a:lnTo>
                    <a:pt x="48183" y="428078"/>
                  </a:lnTo>
                  <a:lnTo>
                    <a:pt x="149707" y="428155"/>
                  </a:lnTo>
                  <a:lnTo>
                    <a:pt x="236804" y="427837"/>
                  </a:lnTo>
                  <a:lnTo>
                    <a:pt x="243001" y="428396"/>
                  </a:lnTo>
                  <a:lnTo>
                    <a:pt x="248843" y="430682"/>
                  </a:lnTo>
                  <a:lnTo>
                    <a:pt x="253568" y="434771"/>
                  </a:lnTo>
                  <a:lnTo>
                    <a:pt x="257683" y="440766"/>
                  </a:lnTo>
                  <a:lnTo>
                    <a:pt x="278028" y="476554"/>
                  </a:lnTo>
                  <a:lnTo>
                    <a:pt x="343509" y="589991"/>
                  </a:lnTo>
                  <a:lnTo>
                    <a:pt x="347332" y="596455"/>
                  </a:lnTo>
                  <a:lnTo>
                    <a:pt x="351231" y="603110"/>
                  </a:lnTo>
                  <a:lnTo>
                    <a:pt x="363334" y="594918"/>
                  </a:lnTo>
                  <a:lnTo>
                    <a:pt x="266915" y="427723"/>
                  </a:lnTo>
                  <a:lnTo>
                    <a:pt x="265684" y="425589"/>
                  </a:lnTo>
                  <a:lnTo>
                    <a:pt x="262864" y="420700"/>
                  </a:lnTo>
                  <a:lnTo>
                    <a:pt x="266865" y="413778"/>
                  </a:lnTo>
                  <a:lnTo>
                    <a:pt x="363550"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object 101">
              <a:extLst>
                <a:ext uri="{FF2B5EF4-FFF2-40B4-BE49-F238E27FC236}">
                  <a16:creationId xmlns:a16="http://schemas.microsoft.com/office/drawing/2014/main" id="{C7E0B640-E3C6-4E5B-A764-BDBE102FF326}"/>
                </a:ext>
              </a:extLst>
            </p:cNvPr>
            <p:cNvSpPr/>
            <p:nvPr/>
          </p:nvSpPr>
          <p:spPr>
            <a:xfrm>
              <a:off x="4539326" y="6284230"/>
              <a:ext cx="316230" cy="364490"/>
            </a:xfrm>
            <a:custGeom>
              <a:avLst/>
              <a:gdLst/>
              <a:ahLst/>
              <a:cxnLst/>
              <a:rect l="l" t="t" r="r" b="b"/>
              <a:pathLst>
                <a:path w="316229" h="364490">
                  <a:moveTo>
                    <a:pt x="12522" y="0"/>
                  </a:moveTo>
                  <a:lnTo>
                    <a:pt x="0" y="7607"/>
                  </a:lnTo>
                  <a:lnTo>
                    <a:pt x="100634" y="182067"/>
                  </a:lnTo>
                  <a:lnTo>
                    <a:pt x="114"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30" y="184213"/>
                  </a:lnTo>
                  <a:lnTo>
                    <a:pt x="104457" y="180530"/>
                  </a:lnTo>
                  <a:lnTo>
                    <a:pt x="107226" y="177418"/>
                  </a:lnTo>
                  <a:lnTo>
                    <a:pt x="110705" y="177114"/>
                  </a:lnTo>
                  <a:lnTo>
                    <a:pt x="315094" y="177114"/>
                  </a:lnTo>
                  <a:lnTo>
                    <a:pt x="314989" y="175272"/>
                  </a:lnTo>
                  <a:lnTo>
                    <a:pt x="117259" y="175272"/>
                  </a:lnTo>
                  <a:lnTo>
                    <a:pt x="111671" y="172338"/>
                  </a:lnTo>
                  <a:lnTo>
                    <a:pt x="106807" y="163728"/>
                  </a:lnTo>
                  <a:lnTo>
                    <a:pt x="86448" y="127965"/>
                  </a:lnTo>
                  <a:lnTo>
                    <a:pt x="20726" y="14109"/>
                  </a:lnTo>
                  <a:lnTo>
                    <a:pt x="16700" y="7213"/>
                  </a:lnTo>
                  <a:lnTo>
                    <a:pt x="12522" y="0"/>
                  </a:lnTo>
                  <a:close/>
                </a:path>
                <a:path w="316229" h="364490">
                  <a:moveTo>
                    <a:pt x="312096" y="189077"/>
                  </a:moveTo>
                  <a:lnTo>
                    <a:pt x="129590" y="189077"/>
                  </a:lnTo>
                  <a:lnTo>
                    <a:pt x="219013" y="189501"/>
                  </a:lnTo>
                  <a:lnTo>
                    <a:pt x="310692" y="189382"/>
                  </a:lnTo>
                  <a:lnTo>
                    <a:pt x="312096" y="189077"/>
                  </a:lnTo>
                  <a:close/>
                </a:path>
                <a:path w="316229" h="364490">
                  <a:moveTo>
                    <a:pt x="315094" y="177114"/>
                  </a:moveTo>
                  <a:lnTo>
                    <a:pt x="110705" y="177114"/>
                  </a:lnTo>
                  <a:lnTo>
                    <a:pt x="113944" y="179946"/>
                  </a:lnTo>
                  <a:lnTo>
                    <a:pt x="114439" y="183591"/>
                  </a:lnTo>
                  <a:lnTo>
                    <a:pt x="111823" y="185800"/>
                  </a:lnTo>
                  <a:lnTo>
                    <a:pt x="109728" y="188937"/>
                  </a:lnTo>
                  <a:lnTo>
                    <a:pt x="312739" y="188937"/>
                  </a:lnTo>
                  <a:lnTo>
                    <a:pt x="312915" y="188899"/>
                  </a:lnTo>
                  <a:lnTo>
                    <a:pt x="315747" y="188569"/>
                  </a:lnTo>
                  <a:lnTo>
                    <a:pt x="315094" y="177114"/>
                  </a:lnTo>
                  <a:close/>
                </a:path>
                <a:path w="316229" h="364490">
                  <a:moveTo>
                    <a:pt x="212105" y="174936"/>
                  </a:moveTo>
                  <a:lnTo>
                    <a:pt x="117259" y="175272"/>
                  </a:lnTo>
                  <a:lnTo>
                    <a:pt x="314989" y="175272"/>
                  </a:lnTo>
                  <a:lnTo>
                    <a:pt x="314972" y="174980"/>
                  </a:lnTo>
                  <a:lnTo>
                    <a:pt x="212105"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object 102">
              <a:extLst>
                <a:ext uri="{FF2B5EF4-FFF2-40B4-BE49-F238E27FC236}">
                  <a16:creationId xmlns:a16="http://schemas.microsoft.com/office/drawing/2014/main" id="{9288FB12-9D22-4D23-A312-A8EAEE5EB103}"/>
                </a:ext>
              </a:extLst>
            </p:cNvPr>
            <p:cNvSpPr/>
            <p:nvPr/>
          </p:nvSpPr>
          <p:spPr>
            <a:xfrm>
              <a:off x="5022392" y="6284634"/>
              <a:ext cx="315595" cy="364490"/>
            </a:xfrm>
            <a:custGeom>
              <a:avLst/>
              <a:gdLst/>
              <a:ahLst/>
              <a:cxnLst/>
              <a:rect l="l" t="t" r="r" b="b"/>
              <a:pathLst>
                <a:path w="315595" h="364490">
                  <a:moveTo>
                    <a:pt x="218562" y="188645"/>
                  </a:moveTo>
                  <a:lnTo>
                    <a:pt x="198056" y="188645"/>
                  </a:lnTo>
                  <a:lnTo>
                    <a:pt x="203784" y="191922"/>
                  </a:lnTo>
                  <a:lnTo>
                    <a:pt x="208851" y="200875"/>
                  </a:lnTo>
                  <a:lnTo>
                    <a:pt x="230281" y="238493"/>
                  </a:lnTo>
                  <a:lnTo>
                    <a:pt x="297713" y="355345"/>
                  </a:lnTo>
                  <a:lnTo>
                    <a:pt x="300418" y="359613"/>
                  </a:lnTo>
                  <a:lnTo>
                    <a:pt x="303047" y="363943"/>
                  </a:lnTo>
                  <a:lnTo>
                    <a:pt x="315125" y="356082"/>
                  </a:lnTo>
                  <a:lnTo>
                    <a:pt x="218562" y="188645"/>
                  </a:lnTo>
                  <a:close/>
                </a:path>
                <a:path w="315595" h="364490">
                  <a:moveTo>
                    <a:pt x="102400" y="174515"/>
                  </a:moveTo>
                  <a:lnTo>
                    <a:pt x="17233" y="174574"/>
                  </a:lnTo>
                  <a:lnTo>
                    <a:pt x="0" y="174574"/>
                  </a:lnTo>
                  <a:lnTo>
                    <a:pt x="0" y="189039"/>
                  </a:lnTo>
                  <a:lnTo>
                    <a:pt x="101831" y="189077"/>
                  </a:lnTo>
                  <a:lnTo>
                    <a:pt x="218562" y="188645"/>
                  </a:lnTo>
                  <a:lnTo>
                    <a:pt x="217346" y="186537"/>
                  </a:lnTo>
                  <a:lnTo>
                    <a:pt x="207302" y="186537"/>
                  </a:lnTo>
                  <a:lnTo>
                    <a:pt x="203796" y="186359"/>
                  </a:lnTo>
                  <a:lnTo>
                    <a:pt x="200977" y="183146"/>
                  </a:lnTo>
                  <a:lnTo>
                    <a:pt x="200939" y="179451"/>
                  </a:lnTo>
                  <a:lnTo>
                    <a:pt x="203822" y="177584"/>
                  </a:lnTo>
                  <a:lnTo>
                    <a:pt x="206109" y="174929"/>
                  </a:lnTo>
                  <a:lnTo>
                    <a:pt x="197904" y="174929"/>
                  </a:lnTo>
                  <a:lnTo>
                    <a:pt x="102400" y="174515"/>
                  </a:lnTo>
                  <a:close/>
                </a:path>
                <a:path w="315595" h="364490">
                  <a:moveTo>
                    <a:pt x="218540" y="174739"/>
                  </a:moveTo>
                  <a:lnTo>
                    <a:pt x="206273" y="174739"/>
                  </a:lnTo>
                  <a:lnTo>
                    <a:pt x="208406" y="177927"/>
                  </a:lnTo>
                  <a:lnTo>
                    <a:pt x="211048" y="180162"/>
                  </a:lnTo>
                  <a:lnTo>
                    <a:pt x="210515" y="183807"/>
                  </a:lnTo>
                  <a:lnTo>
                    <a:pt x="207302" y="186537"/>
                  </a:lnTo>
                  <a:lnTo>
                    <a:pt x="217346" y="186537"/>
                  </a:lnTo>
                  <a:lnTo>
                    <a:pt x="214541" y="181673"/>
                  </a:lnTo>
                  <a:lnTo>
                    <a:pt x="218540" y="174739"/>
                  </a:lnTo>
                  <a:close/>
                </a:path>
                <a:path w="315595" h="364490">
                  <a:moveTo>
                    <a:pt x="302729" y="0"/>
                  </a:moveTo>
                  <a:lnTo>
                    <a:pt x="300227" y="4127"/>
                  </a:lnTo>
                  <a:lnTo>
                    <a:pt x="297980" y="7708"/>
                  </a:lnTo>
                  <a:lnTo>
                    <a:pt x="230392" y="124734"/>
                  </a:lnTo>
                  <a:lnTo>
                    <a:pt x="203695" y="171589"/>
                  </a:lnTo>
                  <a:lnTo>
                    <a:pt x="197904" y="174929"/>
                  </a:lnTo>
                  <a:lnTo>
                    <a:pt x="206109" y="174929"/>
                  </a:lnTo>
                  <a:lnTo>
                    <a:pt x="206273" y="174739"/>
                  </a:lnTo>
                  <a:lnTo>
                    <a:pt x="218540" y="174739"/>
                  </a:lnTo>
                  <a:lnTo>
                    <a:pt x="315188" y="7175"/>
                  </a:lnTo>
                  <a:lnTo>
                    <a:pt x="3027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object 103">
              <a:extLst>
                <a:ext uri="{FF2B5EF4-FFF2-40B4-BE49-F238E27FC236}">
                  <a16:creationId xmlns:a16="http://schemas.microsoft.com/office/drawing/2014/main" id="{43622A1F-70F9-454A-B789-9D61922A4F57}"/>
                </a:ext>
              </a:extLst>
            </p:cNvPr>
            <p:cNvSpPr/>
            <p:nvPr/>
          </p:nvSpPr>
          <p:spPr>
            <a:xfrm>
              <a:off x="5891923" y="6284362"/>
              <a:ext cx="315595" cy="364490"/>
            </a:xfrm>
            <a:custGeom>
              <a:avLst/>
              <a:gdLst/>
              <a:ahLst/>
              <a:cxnLst/>
              <a:rect l="l" t="t" r="r" b="b"/>
              <a:pathLst>
                <a:path w="315595" h="364490">
                  <a:moveTo>
                    <a:pt x="218456" y="189014"/>
                  </a:moveTo>
                  <a:lnTo>
                    <a:pt x="186613" y="189014"/>
                  </a:lnTo>
                  <a:lnTo>
                    <a:pt x="193893" y="189549"/>
                  </a:lnTo>
                  <a:lnTo>
                    <a:pt x="199834" y="191562"/>
                  </a:lnTo>
                  <a:lnTo>
                    <a:pt x="204766" y="195434"/>
                  </a:lnTo>
                  <a:lnTo>
                    <a:pt x="209016" y="201548"/>
                  </a:lnTo>
                  <a:lnTo>
                    <a:pt x="221425" y="223865"/>
                  </a:lnTo>
                  <a:lnTo>
                    <a:pt x="234129" y="246025"/>
                  </a:lnTo>
                  <a:lnTo>
                    <a:pt x="302640" y="364299"/>
                  </a:lnTo>
                  <a:lnTo>
                    <a:pt x="314883" y="356196"/>
                  </a:lnTo>
                  <a:lnTo>
                    <a:pt x="218456" y="189014"/>
                  </a:lnTo>
                  <a:close/>
                </a:path>
                <a:path w="315595" h="364490">
                  <a:moveTo>
                    <a:pt x="101766" y="174769"/>
                  </a:moveTo>
                  <a:lnTo>
                    <a:pt x="16598" y="174853"/>
                  </a:lnTo>
                  <a:lnTo>
                    <a:pt x="0" y="174853"/>
                  </a:lnTo>
                  <a:lnTo>
                    <a:pt x="0" y="189318"/>
                  </a:lnTo>
                  <a:lnTo>
                    <a:pt x="101439" y="189361"/>
                  </a:lnTo>
                  <a:lnTo>
                    <a:pt x="218456" y="189014"/>
                  </a:lnTo>
                  <a:lnTo>
                    <a:pt x="217174" y="186791"/>
                  </a:lnTo>
                  <a:lnTo>
                    <a:pt x="207873" y="186791"/>
                  </a:lnTo>
                  <a:lnTo>
                    <a:pt x="204127" y="186677"/>
                  </a:lnTo>
                  <a:lnTo>
                    <a:pt x="202323" y="183857"/>
                  </a:lnTo>
                  <a:lnTo>
                    <a:pt x="200456" y="182244"/>
                  </a:lnTo>
                  <a:lnTo>
                    <a:pt x="202095" y="180390"/>
                  </a:lnTo>
                  <a:lnTo>
                    <a:pt x="203555" y="177304"/>
                  </a:lnTo>
                  <a:lnTo>
                    <a:pt x="207251" y="176783"/>
                  </a:lnTo>
                  <a:lnTo>
                    <a:pt x="217350" y="176783"/>
                  </a:lnTo>
                  <a:lnTo>
                    <a:pt x="218303" y="175132"/>
                  </a:lnTo>
                  <a:lnTo>
                    <a:pt x="186943" y="175132"/>
                  </a:lnTo>
                  <a:lnTo>
                    <a:pt x="101766" y="174769"/>
                  </a:lnTo>
                  <a:close/>
                </a:path>
                <a:path w="315595" h="364490">
                  <a:moveTo>
                    <a:pt x="217350" y="176783"/>
                  </a:moveTo>
                  <a:lnTo>
                    <a:pt x="207251" y="176783"/>
                  </a:lnTo>
                  <a:lnTo>
                    <a:pt x="209473" y="179400"/>
                  </a:lnTo>
                  <a:lnTo>
                    <a:pt x="212750" y="181559"/>
                  </a:lnTo>
                  <a:lnTo>
                    <a:pt x="209791" y="183984"/>
                  </a:lnTo>
                  <a:lnTo>
                    <a:pt x="207873" y="186791"/>
                  </a:lnTo>
                  <a:lnTo>
                    <a:pt x="217174" y="186791"/>
                  </a:lnTo>
                  <a:lnTo>
                    <a:pt x="214375" y="181940"/>
                  </a:lnTo>
                  <a:lnTo>
                    <a:pt x="217350" y="176783"/>
                  </a:lnTo>
                  <a:close/>
                </a:path>
                <a:path w="315595" h="364490">
                  <a:moveTo>
                    <a:pt x="302653" y="0"/>
                  </a:moveTo>
                  <a:lnTo>
                    <a:pt x="300050" y="4343"/>
                  </a:lnTo>
                  <a:lnTo>
                    <a:pt x="298041" y="7569"/>
                  </a:lnTo>
                  <a:lnTo>
                    <a:pt x="230693" y="124170"/>
                  </a:lnTo>
                  <a:lnTo>
                    <a:pt x="209105" y="162090"/>
                  </a:lnTo>
                  <a:lnTo>
                    <a:pt x="186943" y="175132"/>
                  </a:lnTo>
                  <a:lnTo>
                    <a:pt x="218303" y="175132"/>
                  </a:lnTo>
                  <a:lnTo>
                    <a:pt x="314972" y="7569"/>
                  </a:lnTo>
                  <a:lnTo>
                    <a:pt x="302653"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object 104">
              <a:extLst>
                <a:ext uri="{FF2B5EF4-FFF2-40B4-BE49-F238E27FC236}">
                  <a16:creationId xmlns:a16="http://schemas.microsoft.com/office/drawing/2014/main" id="{E0A2ACC3-6C0A-4E4A-934F-DB6FF190A799}"/>
                </a:ext>
              </a:extLst>
            </p:cNvPr>
            <p:cNvSpPr/>
            <p:nvPr/>
          </p:nvSpPr>
          <p:spPr>
            <a:xfrm>
              <a:off x="3283496" y="6284508"/>
              <a:ext cx="315595" cy="364490"/>
            </a:xfrm>
            <a:custGeom>
              <a:avLst/>
              <a:gdLst/>
              <a:ahLst/>
              <a:cxnLst/>
              <a:rect l="l" t="t" r="r" b="b"/>
              <a:pathLst>
                <a:path w="315595" h="364490">
                  <a:moveTo>
                    <a:pt x="218744" y="188810"/>
                  </a:moveTo>
                  <a:lnTo>
                    <a:pt x="187413" y="188810"/>
                  </a:lnTo>
                  <a:lnTo>
                    <a:pt x="194826" y="189477"/>
                  </a:lnTo>
                  <a:lnTo>
                    <a:pt x="200658" y="191769"/>
                  </a:lnTo>
                  <a:lnTo>
                    <a:pt x="205392" y="195843"/>
                  </a:lnTo>
                  <a:lnTo>
                    <a:pt x="209511" y="201853"/>
                  </a:lnTo>
                  <a:lnTo>
                    <a:pt x="230028" y="237937"/>
                  </a:lnTo>
                  <a:lnTo>
                    <a:pt x="250718" y="273924"/>
                  </a:lnTo>
                  <a:lnTo>
                    <a:pt x="292277" y="345795"/>
                  </a:lnTo>
                  <a:lnTo>
                    <a:pt x="295783" y="351904"/>
                  </a:lnTo>
                  <a:lnTo>
                    <a:pt x="299427" y="357924"/>
                  </a:lnTo>
                  <a:lnTo>
                    <a:pt x="303110" y="364159"/>
                  </a:lnTo>
                  <a:lnTo>
                    <a:pt x="315175" y="356006"/>
                  </a:lnTo>
                  <a:lnTo>
                    <a:pt x="218744" y="188810"/>
                  </a:lnTo>
                  <a:close/>
                </a:path>
                <a:path w="315595" h="364490">
                  <a:moveTo>
                    <a:pt x="127849" y="174550"/>
                  </a:moveTo>
                  <a:lnTo>
                    <a:pt x="3644" y="175056"/>
                  </a:lnTo>
                  <a:lnTo>
                    <a:pt x="2438" y="175056"/>
                  </a:lnTo>
                  <a:lnTo>
                    <a:pt x="1219" y="176034"/>
                  </a:lnTo>
                  <a:lnTo>
                    <a:pt x="0" y="176555"/>
                  </a:lnTo>
                  <a:lnTo>
                    <a:pt x="0" y="189166"/>
                  </a:lnTo>
                  <a:lnTo>
                    <a:pt x="101531" y="189231"/>
                  </a:lnTo>
                  <a:lnTo>
                    <a:pt x="218744" y="188810"/>
                  </a:lnTo>
                  <a:lnTo>
                    <a:pt x="217623" y="186867"/>
                  </a:lnTo>
                  <a:lnTo>
                    <a:pt x="207556" y="186867"/>
                  </a:lnTo>
                  <a:lnTo>
                    <a:pt x="203873" y="186334"/>
                  </a:lnTo>
                  <a:lnTo>
                    <a:pt x="202412" y="183273"/>
                  </a:lnTo>
                  <a:lnTo>
                    <a:pt x="200787" y="181432"/>
                  </a:lnTo>
                  <a:lnTo>
                    <a:pt x="202641" y="179793"/>
                  </a:lnTo>
                  <a:lnTo>
                    <a:pt x="204495" y="176923"/>
                  </a:lnTo>
                  <a:lnTo>
                    <a:pt x="206375" y="176910"/>
                  </a:lnTo>
                  <a:lnTo>
                    <a:pt x="208241" y="176872"/>
                  </a:lnTo>
                  <a:lnTo>
                    <a:pt x="217528" y="176872"/>
                  </a:lnTo>
                  <a:lnTo>
                    <a:pt x="218612" y="174993"/>
                  </a:lnTo>
                  <a:lnTo>
                    <a:pt x="183908" y="174993"/>
                  </a:lnTo>
                  <a:lnTo>
                    <a:pt x="155881" y="174614"/>
                  </a:lnTo>
                  <a:lnTo>
                    <a:pt x="127849" y="174550"/>
                  </a:lnTo>
                  <a:close/>
                </a:path>
                <a:path w="315595" h="364490">
                  <a:moveTo>
                    <a:pt x="217528" y="176872"/>
                  </a:moveTo>
                  <a:lnTo>
                    <a:pt x="208241" y="176872"/>
                  </a:lnTo>
                  <a:lnTo>
                    <a:pt x="210108" y="179730"/>
                  </a:lnTo>
                  <a:lnTo>
                    <a:pt x="213029" y="182206"/>
                  </a:lnTo>
                  <a:lnTo>
                    <a:pt x="209804" y="184302"/>
                  </a:lnTo>
                  <a:lnTo>
                    <a:pt x="207556" y="186867"/>
                  </a:lnTo>
                  <a:lnTo>
                    <a:pt x="217623" y="186867"/>
                  </a:lnTo>
                  <a:lnTo>
                    <a:pt x="214693" y="181787"/>
                  </a:lnTo>
                  <a:lnTo>
                    <a:pt x="217528" y="176872"/>
                  </a:lnTo>
                  <a:close/>
                </a:path>
                <a:path w="315595" h="364490">
                  <a:moveTo>
                    <a:pt x="303021" y="0"/>
                  </a:moveTo>
                  <a:lnTo>
                    <a:pt x="300393" y="4305"/>
                  </a:lnTo>
                  <a:lnTo>
                    <a:pt x="297865" y="8267"/>
                  </a:lnTo>
                  <a:lnTo>
                    <a:pt x="252823" y="85993"/>
                  </a:lnTo>
                  <a:lnTo>
                    <a:pt x="231612" y="122906"/>
                  </a:lnTo>
                  <a:lnTo>
                    <a:pt x="210680" y="159981"/>
                  </a:lnTo>
                  <a:lnTo>
                    <a:pt x="205554" y="167279"/>
                  </a:lnTo>
                  <a:lnTo>
                    <a:pt x="199656" y="171959"/>
                  </a:lnTo>
                  <a:lnTo>
                    <a:pt x="192578" y="174403"/>
                  </a:lnTo>
                  <a:lnTo>
                    <a:pt x="183908" y="174993"/>
                  </a:lnTo>
                  <a:lnTo>
                    <a:pt x="218612" y="174993"/>
                  </a:lnTo>
                  <a:lnTo>
                    <a:pt x="315366" y="7251"/>
                  </a:lnTo>
                  <a:lnTo>
                    <a:pt x="30302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object 105">
              <a:extLst>
                <a:ext uri="{FF2B5EF4-FFF2-40B4-BE49-F238E27FC236}">
                  <a16:creationId xmlns:a16="http://schemas.microsoft.com/office/drawing/2014/main" id="{C578B0C3-1A40-4A4B-AD99-5ADDD54E636C}"/>
                </a:ext>
              </a:extLst>
            </p:cNvPr>
            <p:cNvSpPr/>
            <p:nvPr/>
          </p:nvSpPr>
          <p:spPr>
            <a:xfrm>
              <a:off x="3670042"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76" y="274521"/>
                  </a:lnTo>
                  <a:lnTo>
                    <a:pt x="84879" y="238837"/>
                  </a:lnTo>
                  <a:lnTo>
                    <a:pt x="105168" y="203034"/>
                  </a:lnTo>
                  <a:lnTo>
                    <a:pt x="109778" y="196421"/>
                  </a:lnTo>
                  <a:lnTo>
                    <a:pt x="115098" y="192084"/>
                  </a:lnTo>
                  <a:lnTo>
                    <a:pt x="121568" y="189733"/>
                  </a:lnTo>
                  <a:lnTo>
                    <a:pt x="129628" y="189077"/>
                  </a:lnTo>
                  <a:lnTo>
                    <a:pt x="312085" y="189077"/>
                  </a:lnTo>
                  <a:lnTo>
                    <a:pt x="312940" y="188887"/>
                  </a:lnTo>
                  <a:lnTo>
                    <a:pt x="315696" y="188544"/>
                  </a:lnTo>
                  <a:lnTo>
                    <a:pt x="315592" y="186918"/>
                  </a:lnTo>
                  <a:lnTo>
                    <a:pt x="111391" y="186918"/>
                  </a:lnTo>
                  <a:lnTo>
                    <a:pt x="107657" y="186816"/>
                  </a:lnTo>
                  <a:lnTo>
                    <a:pt x="105816" y="184010"/>
                  </a:lnTo>
                  <a:lnTo>
                    <a:pt x="103962" y="182397"/>
                  </a:lnTo>
                  <a:lnTo>
                    <a:pt x="105600" y="180555"/>
                  </a:lnTo>
                  <a:lnTo>
                    <a:pt x="107073" y="177520"/>
                  </a:lnTo>
                  <a:lnTo>
                    <a:pt x="110743"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60" y="189501"/>
                  </a:lnTo>
                  <a:lnTo>
                    <a:pt x="310718" y="189382"/>
                  </a:lnTo>
                  <a:lnTo>
                    <a:pt x="312085" y="189077"/>
                  </a:lnTo>
                  <a:close/>
                </a:path>
                <a:path w="316229" h="364490">
                  <a:moveTo>
                    <a:pt x="314939" y="176923"/>
                  </a:moveTo>
                  <a:lnTo>
                    <a:pt x="110743" y="176923"/>
                  </a:lnTo>
                  <a:lnTo>
                    <a:pt x="113004" y="179539"/>
                  </a:lnTo>
                  <a:lnTo>
                    <a:pt x="116230" y="181673"/>
                  </a:lnTo>
                  <a:lnTo>
                    <a:pt x="113296" y="184124"/>
                  </a:lnTo>
                  <a:lnTo>
                    <a:pt x="111391" y="186918"/>
                  </a:lnTo>
                  <a:lnTo>
                    <a:pt x="315592"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object 106">
              <a:extLst>
                <a:ext uri="{FF2B5EF4-FFF2-40B4-BE49-F238E27FC236}">
                  <a16:creationId xmlns:a16="http://schemas.microsoft.com/office/drawing/2014/main" id="{92333F01-B564-4DF6-BA88-872402EE43D5}"/>
                </a:ext>
              </a:extLst>
            </p:cNvPr>
            <p:cNvSpPr/>
            <p:nvPr/>
          </p:nvSpPr>
          <p:spPr>
            <a:xfrm>
              <a:off x="5408754" y="6284471"/>
              <a:ext cx="315595" cy="364490"/>
            </a:xfrm>
            <a:custGeom>
              <a:avLst/>
              <a:gdLst/>
              <a:ahLst/>
              <a:cxnLst/>
              <a:rect l="l" t="t" r="r" b="b"/>
              <a:pathLst>
                <a:path w="315595" h="364490">
                  <a:moveTo>
                    <a:pt x="11988" y="0"/>
                  </a:moveTo>
                  <a:lnTo>
                    <a:pt x="0" y="7492"/>
                  </a:lnTo>
                  <a:lnTo>
                    <a:pt x="100596" y="181825"/>
                  </a:lnTo>
                  <a:lnTo>
                    <a:pt x="76" y="356146"/>
                  </a:lnTo>
                  <a:lnTo>
                    <a:pt x="12077" y="364147"/>
                  </a:lnTo>
                  <a:lnTo>
                    <a:pt x="14516" y="360108"/>
                  </a:lnTo>
                  <a:lnTo>
                    <a:pt x="16535" y="356933"/>
                  </a:lnTo>
                  <a:lnTo>
                    <a:pt x="18402" y="353669"/>
                  </a:lnTo>
                  <a:lnTo>
                    <a:pt x="85499" y="237547"/>
                  </a:lnTo>
                  <a:lnTo>
                    <a:pt x="111760" y="191706"/>
                  </a:lnTo>
                  <a:lnTo>
                    <a:pt x="116281" y="188760"/>
                  </a:lnTo>
                  <a:lnTo>
                    <a:pt x="312280" y="188760"/>
                  </a:lnTo>
                  <a:lnTo>
                    <a:pt x="312442" y="188709"/>
                  </a:lnTo>
                  <a:lnTo>
                    <a:pt x="109689" y="188709"/>
                  </a:lnTo>
                  <a:lnTo>
                    <a:pt x="107187" y="185864"/>
                  </a:lnTo>
                  <a:lnTo>
                    <a:pt x="104279" y="183984"/>
                  </a:lnTo>
                  <a:lnTo>
                    <a:pt x="104406" y="180289"/>
                  </a:lnTo>
                  <a:lnTo>
                    <a:pt x="107149" y="177190"/>
                  </a:lnTo>
                  <a:lnTo>
                    <a:pt x="110655" y="176860"/>
                  </a:lnTo>
                  <a:lnTo>
                    <a:pt x="315226" y="176860"/>
                  </a:lnTo>
                  <a:lnTo>
                    <a:pt x="315226" y="175094"/>
                  </a:lnTo>
                  <a:lnTo>
                    <a:pt x="117360" y="175094"/>
                  </a:lnTo>
                  <a:lnTo>
                    <a:pt x="111531" y="171957"/>
                  </a:lnTo>
                  <a:lnTo>
                    <a:pt x="106438" y="162953"/>
                  </a:lnTo>
                  <a:lnTo>
                    <a:pt x="84642" y="124737"/>
                  </a:lnTo>
                  <a:lnTo>
                    <a:pt x="16573" y="6870"/>
                  </a:lnTo>
                  <a:lnTo>
                    <a:pt x="14211" y="3467"/>
                  </a:lnTo>
                  <a:lnTo>
                    <a:pt x="11988" y="0"/>
                  </a:lnTo>
                  <a:close/>
                </a:path>
                <a:path w="315595" h="364490">
                  <a:moveTo>
                    <a:pt x="312280" y="188760"/>
                  </a:moveTo>
                  <a:lnTo>
                    <a:pt x="116281" y="188760"/>
                  </a:lnTo>
                  <a:lnTo>
                    <a:pt x="139361" y="189221"/>
                  </a:lnTo>
                  <a:lnTo>
                    <a:pt x="154268" y="189253"/>
                  </a:lnTo>
                  <a:lnTo>
                    <a:pt x="311188" y="189102"/>
                  </a:lnTo>
                  <a:lnTo>
                    <a:pt x="312280" y="188760"/>
                  </a:lnTo>
                  <a:close/>
                </a:path>
                <a:path w="315595" h="364490">
                  <a:moveTo>
                    <a:pt x="315226" y="176860"/>
                  </a:moveTo>
                  <a:lnTo>
                    <a:pt x="110655" y="176860"/>
                  </a:lnTo>
                  <a:lnTo>
                    <a:pt x="113855" y="179679"/>
                  </a:lnTo>
                  <a:lnTo>
                    <a:pt x="114401" y="183324"/>
                  </a:lnTo>
                  <a:lnTo>
                    <a:pt x="111785" y="185547"/>
                  </a:lnTo>
                  <a:lnTo>
                    <a:pt x="109689" y="188709"/>
                  </a:lnTo>
                  <a:lnTo>
                    <a:pt x="312442" y="188709"/>
                  </a:lnTo>
                  <a:lnTo>
                    <a:pt x="313372" y="188417"/>
                  </a:lnTo>
                  <a:lnTo>
                    <a:pt x="315226" y="188099"/>
                  </a:lnTo>
                  <a:lnTo>
                    <a:pt x="315226" y="176860"/>
                  </a:lnTo>
                  <a:close/>
                </a:path>
                <a:path w="315595" h="364490">
                  <a:moveTo>
                    <a:pt x="213558" y="174683"/>
                  </a:moveTo>
                  <a:lnTo>
                    <a:pt x="117360" y="175094"/>
                  </a:lnTo>
                  <a:lnTo>
                    <a:pt x="315226" y="175094"/>
                  </a:lnTo>
                  <a:lnTo>
                    <a:pt x="315226" y="174751"/>
                  </a:lnTo>
                  <a:lnTo>
                    <a:pt x="213558" y="1746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9"/>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Agenda</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0" y="1203325"/>
            <a:ext cx="9912095" cy="4518025"/>
          </a:xfrm>
          <a:prstGeom prst="rect">
            <a:avLst/>
          </a:prstGeom>
        </p:spPr>
        <p:txBody>
          <a:bodyPr/>
          <a:lstStyle>
            <a:lvl1pPr marL="457200" indent="-457200">
              <a:buFont typeface="Wingdings" panose="05000000000000000000" pitchFamily="2" charset="2"/>
              <a:buChar char="§"/>
              <a:defRPr sz="2800" b="0" i="0">
                <a:solidFill>
                  <a:schemeClr val="tx1"/>
                </a:solidFill>
                <a:latin typeface="Arial" panose="020B0604020202020204" pitchFamily="34" charset="0"/>
                <a:ea typeface="Roboto" panose="02000000000000000000" pitchFamily="2" charset="0"/>
                <a:cs typeface="Arial" panose="020B0604020202020204" pitchFamily="34" charset="0"/>
              </a:defRPr>
            </a:lvl1pPr>
            <a:lvl2pPr marL="0" indent="0">
              <a:spcBef>
                <a:spcPts val="1100"/>
              </a:spcBef>
              <a:spcAft>
                <a:spcPts val="1800"/>
              </a:spcAft>
              <a:buNone/>
              <a:defRPr sz="2000" b="0" i="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first level text</a:t>
            </a:r>
          </a:p>
          <a:p>
            <a:pPr lvl="0"/>
            <a:endParaRPr lang="en-US" dirty="0"/>
          </a:p>
        </p:txBody>
      </p:sp>
      <p:sp>
        <p:nvSpPr>
          <p:cNvPr id="5" name="Text Placeholder 4"/>
          <p:cNvSpPr>
            <a:spLocks noGrp="1"/>
          </p:cNvSpPr>
          <p:nvPr>
            <p:ph type="body" sz="quarter" idx="11" hasCustomPrompt="1"/>
          </p:nvPr>
        </p:nvSpPr>
        <p:spPr>
          <a:xfrm>
            <a:off x="798513" y="2003425"/>
            <a:ext cx="2317750" cy="1087438"/>
          </a:xfrm>
          <a:prstGeom prst="rect">
            <a:avLst/>
          </a:prstGeom>
        </p:spPr>
        <p:txBody>
          <a:bodyPr/>
          <a:lstStyle/>
          <a:p>
            <a:pPr lvl="0"/>
            <a:r>
              <a:rPr lang="en-US" dirty="0"/>
              <a:t>s</a:t>
            </a:r>
          </a:p>
        </p:txBody>
      </p:sp>
      <p:sp>
        <p:nvSpPr>
          <p:cNvPr id="115" name="Text Placeholder 4"/>
          <p:cNvSpPr>
            <a:spLocks noGrp="1"/>
          </p:cNvSpPr>
          <p:nvPr>
            <p:ph type="body" sz="quarter" idx="30" hasCustomPrompt="1"/>
          </p:nvPr>
        </p:nvSpPr>
        <p:spPr>
          <a:xfrm>
            <a:off x="-4441824" y="-207509"/>
            <a:ext cx="3113768" cy="1014412"/>
          </a:xfrm>
          <a:prstGeom prst="rect">
            <a:avLst/>
          </a:prstGeom>
        </p:spPr>
        <p:txBody>
          <a:bodyPr/>
          <a:lstStyle>
            <a:lvl1pPr marL="342900" marR="0" indent="-342900" algn="l" defTabSz="914400" rtl="0" eaLnBrk="1" fontAlgn="auto" latinLnBrk="0" hangingPunct="1">
              <a:lnSpc>
                <a:spcPct val="100000"/>
              </a:lnSpc>
              <a:spcBef>
                <a:spcPts val="0"/>
              </a:spcBef>
              <a:spcAft>
                <a:spcPts val="0"/>
              </a:spcAft>
              <a:buClrTx/>
              <a:buSzTx/>
              <a:buFont typeface="Arial"/>
              <a:buChar char="•"/>
              <a:tabLst/>
              <a:defRPr/>
            </a:lvl1pPr>
            <a:lvl2pPr marL="457200" marR="0" indent="0" algn="l" defTabSz="914400" rtl="0" eaLnBrk="1" fontAlgn="auto" latinLnBrk="0" hangingPunct="1">
              <a:lnSpc>
                <a:spcPct val="100000"/>
              </a:lnSpc>
              <a:spcBef>
                <a:spcPts val="0"/>
              </a:spcBef>
              <a:spcAft>
                <a:spcPts val="0"/>
              </a:spcAft>
              <a:buClrTx/>
              <a:buSzTx/>
              <a:buFontTx/>
              <a:buNone/>
              <a:tabLst/>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n-lt"/>
                <a:ea typeface="+mn-ea"/>
                <a:cs typeface="Arial" panose="020B0604020202020204"/>
              </a:rPr>
              <a:t>Website: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Arial" panose="020B0604020202020204"/>
              </a:rPr>
              <a:t>www.militarypay.defense.gov</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Arial" panose="020B0604020202020204"/>
                <a:hlinkClick r:id="rId10"/>
              </a:rPr>
              <a:t>Military Compensation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n-lt"/>
                <a:ea typeface="+mn-ea"/>
                <a:cs typeface="Arial" panose="020B0604020202020204"/>
              </a:rPr>
              <a:t>    </a:t>
            </a:r>
            <a:r>
              <a:rPr kumimoji="0" lang="en-US" sz="2400" b="0" i="0" u="none" strike="noStrike" kern="1200" cap="none" spc="0" normalizeH="0" baseline="0" noProof="0" dirty="0">
                <a:ln>
                  <a:noFill/>
                </a:ln>
                <a:solidFill>
                  <a:srgbClr val="000000"/>
                </a:solidFill>
                <a:effectLst/>
                <a:uLnTx/>
                <a:uFillTx/>
                <a:latin typeface="+mn-lt"/>
                <a:ea typeface="+mn-ea"/>
                <a:cs typeface="Arial" panose="020B0604020202020204"/>
                <a:hlinkClick r:id="rId10"/>
              </a:rPr>
              <a:t>Basic Pay Table </a:t>
            </a:r>
          </a:p>
          <a:p>
            <a:pPr lvl="0"/>
            <a:endParaRPr lang="en-US" dirty="0"/>
          </a:p>
        </p:txBody>
      </p:sp>
      <p:sp>
        <p:nvSpPr>
          <p:cNvPr id="116" name="Text Placeholder 115"/>
          <p:cNvSpPr>
            <a:spLocks noGrp="1"/>
          </p:cNvSpPr>
          <p:nvPr>
            <p:ph type="body" sz="quarter" idx="31"/>
          </p:nvPr>
        </p:nvSpPr>
        <p:spPr>
          <a:xfrm>
            <a:off x="652463" y="3556000"/>
            <a:ext cx="2463800" cy="20320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9B5AC43B-22FB-042C-1BB3-571EBA70A531}"/>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9CD6B917-10D4-B213-4CDD-56530CFD4989}"/>
              </a:ext>
            </a:extLst>
          </p:cNvPr>
          <p:cNvPicPr>
            <a:picLocks noChangeAspect="1"/>
          </p:cNvPicPr>
          <p:nvPr userDrawn="1"/>
        </p:nvPicPr>
        <p:blipFill>
          <a:blip r:embed="rId11"/>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41081898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1" y="1203325"/>
            <a:ext cx="9912094" cy="4518025"/>
          </a:xfrm>
          <a:prstGeom prst="rect">
            <a:avLst/>
          </a:prstGeom>
        </p:spPr>
        <p:txBody>
          <a:bodyPr/>
          <a:lstStyle>
            <a:lvl1pPr marL="0" indent="0">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0" indent="0">
              <a:spcBef>
                <a:spcPts val="1100"/>
              </a:spcBef>
              <a:spcAft>
                <a:spcPts val="1800"/>
              </a:spcAft>
              <a:buNone/>
              <a:defRPr sz="2000" b="0" i="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first level text</a:t>
            </a:r>
          </a:p>
          <a:p>
            <a:pPr lvl="1"/>
            <a:r>
              <a:rPr lang="en-US" dirty="0"/>
              <a:t>Second level</a:t>
            </a:r>
          </a:p>
        </p:txBody>
      </p:sp>
      <p:sp>
        <p:nvSpPr>
          <p:cNvPr id="5" name="Text Placeholder 4"/>
          <p:cNvSpPr>
            <a:spLocks noGrp="1"/>
          </p:cNvSpPr>
          <p:nvPr>
            <p:ph type="body" sz="quarter" idx="11"/>
          </p:nvPr>
        </p:nvSpPr>
        <p:spPr>
          <a:xfrm>
            <a:off x="363538" y="1509713"/>
            <a:ext cx="2336800" cy="16256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2"/>
          </p:nvPr>
        </p:nvSpPr>
        <p:spPr>
          <a:xfrm>
            <a:off x="4165600" y="3251200"/>
            <a:ext cx="5326063" cy="203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F61B8C71-6D83-F1F9-8316-FBF9D9257F80}"/>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49F06CCA-01E7-5D92-B2FD-BD74EE56E931}"/>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33515914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4" name="Text Placeholder 4"/>
          <p:cNvSpPr>
            <a:spLocks noGrp="1"/>
          </p:cNvSpPr>
          <p:nvPr>
            <p:ph type="body" sz="quarter" idx="11"/>
          </p:nvPr>
        </p:nvSpPr>
        <p:spPr>
          <a:xfrm>
            <a:off x="7577818" y="1366479"/>
            <a:ext cx="2689225" cy="1014412"/>
          </a:xfrm>
          <a:prstGeom prst="rect">
            <a:avLst/>
          </a:prstGeom>
        </p:spPr>
        <p:txBody>
          <a:bodyPr/>
          <a:lstStyle/>
          <a:p>
            <a:pPr lvl="0"/>
            <a:endParaRPr lang="en-US" dirty="0"/>
          </a:p>
        </p:txBody>
      </p:sp>
      <p:sp>
        <p:nvSpPr>
          <p:cNvPr id="15" name="Text Placeholder 4"/>
          <p:cNvSpPr>
            <a:spLocks noGrp="1"/>
          </p:cNvSpPr>
          <p:nvPr>
            <p:ph type="body" sz="quarter" idx="12"/>
          </p:nvPr>
        </p:nvSpPr>
        <p:spPr>
          <a:xfrm>
            <a:off x="1082675" y="15922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4"/>
          <p:cNvSpPr>
            <a:spLocks noGrp="1"/>
          </p:cNvSpPr>
          <p:nvPr>
            <p:ph type="body" sz="quarter" idx="13"/>
          </p:nvPr>
        </p:nvSpPr>
        <p:spPr>
          <a:xfrm>
            <a:off x="1235075" y="17446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p:cNvSpPr>
            <a:spLocks noGrp="1"/>
          </p:cNvSpPr>
          <p:nvPr>
            <p:ph type="body" sz="quarter" idx="14"/>
          </p:nvPr>
        </p:nvSpPr>
        <p:spPr>
          <a:xfrm>
            <a:off x="1387475" y="1897063"/>
            <a:ext cx="2689225" cy="101441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p:cNvSpPr>
            <a:spLocks noGrp="1"/>
          </p:cNvSpPr>
          <p:nvPr>
            <p:ph type="body" sz="quarter" idx="15"/>
          </p:nvPr>
        </p:nvSpPr>
        <p:spPr>
          <a:xfrm>
            <a:off x="1539875" y="20494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16"/>
          </p:nvPr>
        </p:nvSpPr>
        <p:spPr>
          <a:xfrm>
            <a:off x="1692275" y="22018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p:cNvSpPr>
            <a:spLocks noGrp="1"/>
          </p:cNvSpPr>
          <p:nvPr>
            <p:ph type="body" sz="quarter" idx="17"/>
          </p:nvPr>
        </p:nvSpPr>
        <p:spPr>
          <a:xfrm>
            <a:off x="1844675" y="23542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p:cNvSpPr>
            <a:spLocks noGrp="1"/>
          </p:cNvSpPr>
          <p:nvPr>
            <p:ph type="body" sz="quarter" idx="18"/>
          </p:nvPr>
        </p:nvSpPr>
        <p:spPr>
          <a:xfrm>
            <a:off x="1997075" y="25066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p:cNvSpPr>
            <a:spLocks noGrp="1"/>
          </p:cNvSpPr>
          <p:nvPr>
            <p:ph type="body" sz="quarter" idx="19"/>
          </p:nvPr>
        </p:nvSpPr>
        <p:spPr>
          <a:xfrm>
            <a:off x="2149475" y="26590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p:cNvSpPr>
            <a:spLocks noGrp="1"/>
          </p:cNvSpPr>
          <p:nvPr>
            <p:ph type="body" sz="quarter" idx="20"/>
          </p:nvPr>
        </p:nvSpPr>
        <p:spPr>
          <a:xfrm>
            <a:off x="2301875" y="28114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4"/>
          <p:cNvSpPr>
            <a:spLocks noGrp="1"/>
          </p:cNvSpPr>
          <p:nvPr>
            <p:ph type="body" sz="quarter" idx="21"/>
          </p:nvPr>
        </p:nvSpPr>
        <p:spPr>
          <a:xfrm>
            <a:off x="2454275" y="29638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p:cNvSpPr>
            <a:spLocks noGrp="1"/>
          </p:cNvSpPr>
          <p:nvPr>
            <p:ph type="body" sz="quarter" idx="22"/>
          </p:nvPr>
        </p:nvSpPr>
        <p:spPr>
          <a:xfrm>
            <a:off x="2606675" y="31162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4"/>
          <p:cNvSpPr>
            <a:spLocks noGrp="1"/>
          </p:cNvSpPr>
          <p:nvPr>
            <p:ph type="body" sz="quarter" idx="23"/>
          </p:nvPr>
        </p:nvSpPr>
        <p:spPr>
          <a:xfrm>
            <a:off x="2759075" y="32686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p:cNvSpPr>
            <a:spLocks noGrp="1"/>
          </p:cNvSpPr>
          <p:nvPr>
            <p:ph type="body" sz="quarter" idx="24"/>
          </p:nvPr>
        </p:nvSpPr>
        <p:spPr>
          <a:xfrm>
            <a:off x="2911475" y="34210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4"/>
          <p:cNvSpPr>
            <a:spLocks noGrp="1"/>
          </p:cNvSpPr>
          <p:nvPr>
            <p:ph type="body" sz="quarter" idx="25"/>
          </p:nvPr>
        </p:nvSpPr>
        <p:spPr>
          <a:xfrm>
            <a:off x="3063875" y="35734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4"/>
          <p:cNvSpPr>
            <a:spLocks noGrp="1"/>
          </p:cNvSpPr>
          <p:nvPr>
            <p:ph type="body" sz="quarter" idx="26"/>
          </p:nvPr>
        </p:nvSpPr>
        <p:spPr>
          <a:xfrm>
            <a:off x="3216275" y="37258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4"/>
          <p:cNvSpPr>
            <a:spLocks noGrp="1"/>
          </p:cNvSpPr>
          <p:nvPr>
            <p:ph type="body" sz="quarter" idx="27"/>
          </p:nvPr>
        </p:nvSpPr>
        <p:spPr>
          <a:xfrm>
            <a:off x="3368675" y="38782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4"/>
          <p:cNvSpPr>
            <a:spLocks noGrp="1"/>
          </p:cNvSpPr>
          <p:nvPr>
            <p:ph type="body" sz="quarter" idx="28"/>
          </p:nvPr>
        </p:nvSpPr>
        <p:spPr>
          <a:xfrm>
            <a:off x="3521075" y="40306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4"/>
          <p:cNvSpPr>
            <a:spLocks noGrp="1"/>
          </p:cNvSpPr>
          <p:nvPr>
            <p:ph type="body" sz="quarter" idx="29"/>
          </p:nvPr>
        </p:nvSpPr>
        <p:spPr>
          <a:xfrm>
            <a:off x="3673475" y="41830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p:cNvSpPr>
            <a:spLocks noGrp="1"/>
          </p:cNvSpPr>
          <p:nvPr>
            <p:ph type="body" sz="quarter" idx="30"/>
          </p:nvPr>
        </p:nvSpPr>
        <p:spPr>
          <a:xfrm>
            <a:off x="7577138" y="3573463"/>
            <a:ext cx="5122862" cy="200025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BDF002E2-BD41-3C76-4394-550B586BEDE1}"/>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AI-generated content may be incorrect.">
            <a:extLst>
              <a:ext uri="{FF2B5EF4-FFF2-40B4-BE49-F238E27FC236}">
                <a16:creationId xmlns:a16="http://schemas.microsoft.com/office/drawing/2014/main" id="{408E17A1-08BE-919E-5168-13ECC08B47BC}"/>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3417632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1" y="1203325"/>
            <a:ext cx="4594634" cy="4518025"/>
          </a:xfrm>
          <a:prstGeom prst="rect">
            <a:avLst/>
          </a:prstGeom>
        </p:spPr>
        <p:txBody>
          <a:bodyPr/>
          <a:lstStyle>
            <a:lvl1pPr marL="0" indent="0">
              <a:buFont typeface="Wingdings" panose="05000000000000000000" pitchFamily="2" charset="2"/>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800100" indent="-342900" defTabSz="1028700">
              <a:spcBef>
                <a:spcPts val="1100"/>
              </a:spcBef>
              <a:spcAft>
                <a:spcPts val="1800"/>
              </a:spcAft>
              <a:buFont typeface="Roboto" panose="02000000000000000000" pitchFamily="2" charset="0"/>
              <a:buNone/>
              <a:defRPr sz="2000" b="0" i="0" baseline="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stem:</a:t>
            </a:r>
          </a:p>
          <a:p>
            <a:pPr lvl="0"/>
            <a:endParaRPr lang="en-US" dirty="0"/>
          </a:p>
          <a:p>
            <a:pPr lvl="0"/>
            <a:endParaRPr lang="en-US" b="0" dirty="0">
              <a:solidFill>
                <a:schemeClr val="accent1"/>
              </a:solidFill>
            </a:endParaRPr>
          </a:p>
          <a:p>
            <a:pPr lvl="0"/>
            <a:endParaRPr lang="en-US" dirty="0"/>
          </a:p>
          <a:p>
            <a:pPr lvl="1"/>
            <a:endParaRPr lang="en-US" dirty="0"/>
          </a:p>
        </p:txBody>
      </p:sp>
      <p:sp>
        <p:nvSpPr>
          <p:cNvPr id="14" name="Picture Placeholder 13">
            <a:extLst>
              <a:ext uri="{FF2B5EF4-FFF2-40B4-BE49-F238E27FC236}">
                <a16:creationId xmlns:a16="http://schemas.microsoft.com/office/drawing/2014/main" id="{3A639ED2-371A-E84C-AF57-94ABB6ECD3E6}"/>
              </a:ext>
            </a:extLst>
          </p:cNvPr>
          <p:cNvSpPr>
            <a:spLocks noGrp="1"/>
          </p:cNvSpPr>
          <p:nvPr>
            <p:ph type="pic" sz="quarter" idx="11"/>
          </p:nvPr>
        </p:nvSpPr>
        <p:spPr>
          <a:xfrm>
            <a:off x="6225767" y="1195388"/>
            <a:ext cx="5959603" cy="4525962"/>
          </a:xfrm>
          <a:prstGeom prst="rect">
            <a:avLst/>
          </a:prstGeom>
          <a:solidFill>
            <a:schemeClr val="bg2"/>
          </a:solidFill>
          <a:effectLst>
            <a:outerShdw dist="101600" dir="10800000" algn="r" rotWithShape="0">
              <a:schemeClr val="accent2"/>
            </a:outerShdw>
          </a:effectLst>
        </p:spPr>
        <p:txBody>
          <a:bodyPr anchor="ctr"/>
          <a:lstStyle>
            <a:lvl1pPr marL="0" indent="0" algn="ctr">
              <a:buNone/>
              <a:defRPr>
                <a:latin typeface="Arial" panose="020B0604020202020204" pitchFamily="34" charset="0"/>
                <a:ea typeface="Roboto" panose="02000000000000000000" pitchFamily="2" charset="0"/>
                <a:cs typeface="Arial" panose="020B0604020202020204" pitchFamily="34" charset="0"/>
              </a:defRPr>
            </a:lvl1pPr>
          </a:lstStyle>
          <a:p>
            <a:endParaRPr lang="en-US" dirty="0"/>
          </a:p>
        </p:txBody>
      </p:sp>
      <p:sp>
        <p:nvSpPr>
          <p:cNvPr id="5" name="Text Placeholder 4"/>
          <p:cNvSpPr>
            <a:spLocks noGrp="1"/>
          </p:cNvSpPr>
          <p:nvPr>
            <p:ph type="body" sz="quarter" idx="12"/>
          </p:nvPr>
        </p:nvSpPr>
        <p:spPr>
          <a:xfrm>
            <a:off x="449263" y="1800225"/>
            <a:ext cx="2411412" cy="20605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A775B95E-BC72-AAB7-60C4-38811AC28D57}"/>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1E05CB78-456D-5555-79BA-46AA4CC0F56A}"/>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465692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grpSp>
        <p:nvGrpSpPr>
          <p:cNvPr id="10" name="Group 9">
            <a:extLst>
              <a:ext uri="{FF2B5EF4-FFF2-40B4-BE49-F238E27FC236}">
                <a16:creationId xmlns:a16="http://schemas.microsoft.com/office/drawing/2014/main" id="{6FBC30CD-D3DC-4C94-9C33-136A59AF2649}"/>
              </a:ext>
            </a:extLst>
          </p:cNvPr>
          <p:cNvGrpSpPr/>
          <p:nvPr userDrawn="1"/>
        </p:nvGrpSpPr>
        <p:grpSpPr>
          <a:xfrm>
            <a:off x="1367381" y="1131823"/>
            <a:ext cx="4987825" cy="4356100"/>
            <a:chOff x="1367381" y="1131823"/>
            <a:chExt cx="4987825" cy="4356100"/>
          </a:xfrm>
        </p:grpSpPr>
        <p:sp>
          <p:nvSpPr>
            <p:cNvPr id="13" name="object 119">
              <a:extLst>
                <a:ext uri="{FF2B5EF4-FFF2-40B4-BE49-F238E27FC236}">
                  <a16:creationId xmlns:a16="http://schemas.microsoft.com/office/drawing/2014/main" id="{D3FE4A73-E3F7-4D3A-AB87-57F3978CD71D}"/>
                </a:ext>
              </a:extLst>
            </p:cNvPr>
            <p:cNvSpPr/>
            <p:nvPr/>
          </p:nvSpPr>
          <p:spPr>
            <a:xfrm>
              <a:off x="6240271" y="1131823"/>
              <a:ext cx="114935" cy="4356100"/>
            </a:xfrm>
            <a:custGeom>
              <a:avLst/>
              <a:gdLst/>
              <a:ahLst/>
              <a:cxnLst/>
              <a:rect l="l" t="t" r="r" b="b"/>
              <a:pathLst>
                <a:path w="114935" h="4356100">
                  <a:moveTo>
                    <a:pt x="0" y="4355591"/>
                  </a:moveTo>
                  <a:lnTo>
                    <a:pt x="114808" y="4355591"/>
                  </a:lnTo>
                  <a:lnTo>
                    <a:pt x="114808" y="0"/>
                  </a:lnTo>
                  <a:lnTo>
                    <a:pt x="0" y="0"/>
                  </a:lnTo>
                  <a:lnTo>
                    <a:pt x="0" y="4355591"/>
                  </a:lnTo>
                  <a:close/>
                </a:path>
              </a:pathLst>
            </a:custGeom>
            <a:solidFill>
              <a:srgbClr val="FCBB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 name="object 120">
              <a:extLst>
                <a:ext uri="{FF2B5EF4-FFF2-40B4-BE49-F238E27FC236}">
                  <a16:creationId xmlns:a16="http://schemas.microsoft.com/office/drawing/2014/main" id="{B2A5F336-1F93-4D0C-B248-431E7A9A6082}"/>
                </a:ext>
              </a:extLst>
            </p:cNvPr>
            <p:cNvSpPr/>
            <p:nvPr/>
          </p:nvSpPr>
          <p:spPr>
            <a:xfrm>
              <a:off x="1367381" y="1132775"/>
              <a:ext cx="4872889" cy="4354195"/>
            </a:xfrm>
            <a:custGeom>
              <a:avLst/>
              <a:gdLst/>
              <a:ahLst/>
              <a:cxnLst/>
              <a:rect l="l" t="t" r="r" b="b"/>
              <a:pathLst>
                <a:path w="5843270" h="4354195">
                  <a:moveTo>
                    <a:pt x="5843015" y="0"/>
                  </a:moveTo>
                  <a:lnTo>
                    <a:pt x="0" y="0"/>
                  </a:lnTo>
                  <a:lnTo>
                    <a:pt x="0" y="4354067"/>
                  </a:lnTo>
                  <a:lnTo>
                    <a:pt x="5843015" y="4354067"/>
                  </a:lnTo>
                  <a:lnTo>
                    <a:pt x="5843015" y="0"/>
                  </a:lnTo>
                  <a:close/>
                </a:path>
              </a:pathLst>
            </a:custGeom>
            <a:solidFill>
              <a:srgbClr val="B9B6B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12" name="Text Placeholder 11">
            <a:extLst>
              <a:ext uri="{FF2B5EF4-FFF2-40B4-BE49-F238E27FC236}">
                <a16:creationId xmlns:a16="http://schemas.microsoft.com/office/drawing/2014/main" id="{08C1AE7F-80BA-4CDD-AF49-6C190CB661F9}"/>
              </a:ext>
            </a:extLst>
          </p:cNvPr>
          <p:cNvSpPr>
            <a:spLocks noGrp="1"/>
          </p:cNvSpPr>
          <p:nvPr>
            <p:ph type="body" sz="quarter" idx="10" hasCustomPrompt="1"/>
          </p:nvPr>
        </p:nvSpPr>
        <p:spPr>
          <a:xfrm>
            <a:off x="6642340" y="1132775"/>
            <a:ext cx="4788003" cy="4518025"/>
          </a:xfrm>
          <a:prstGeom prst="rect">
            <a:avLst/>
          </a:prstGeom>
        </p:spPr>
        <p:txBody>
          <a:bodyPr/>
          <a:lstStyle>
            <a:lvl1pPr marL="0" indent="0">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914400" indent="-342900" defTabSz="1028700">
              <a:spcBef>
                <a:spcPts val="1100"/>
              </a:spcBef>
              <a:spcAft>
                <a:spcPts val="1800"/>
              </a:spcAft>
              <a:buFont typeface="Arial" panose="020B0604020202020204" pitchFamily="34" charset="0"/>
              <a:buNone/>
              <a:defRPr sz="2000" b="0" i="0" baseline="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stem:</a:t>
            </a:r>
            <a:endParaRPr lang="en-US" b="0" dirty="0">
              <a:solidFill>
                <a:schemeClr val="accent1"/>
              </a:solidFill>
            </a:endParaRPr>
          </a:p>
          <a:p>
            <a:pPr lvl="0"/>
            <a:endParaRPr lang="en-US" dirty="0"/>
          </a:p>
        </p:txBody>
      </p:sp>
      <p:sp>
        <p:nvSpPr>
          <p:cNvPr id="5" name="Text Placeholder 4"/>
          <p:cNvSpPr>
            <a:spLocks noGrp="1"/>
          </p:cNvSpPr>
          <p:nvPr>
            <p:ph type="body" sz="quarter" idx="11"/>
          </p:nvPr>
        </p:nvSpPr>
        <p:spPr>
          <a:xfrm>
            <a:off x="363538" y="2074863"/>
            <a:ext cx="2176462" cy="2119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4BDE593-AF28-2398-3217-9B9A1BACDF92}"/>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27849C2F-4376-B38F-057B-9C6F18E8EB93}"/>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3113520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Activity: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5" name="Picture Placeholder 4">
            <a:extLst>
              <a:ext uri="{FF2B5EF4-FFF2-40B4-BE49-F238E27FC236}">
                <a16:creationId xmlns:a16="http://schemas.microsoft.com/office/drawing/2014/main" id="{6EC0259C-766D-CA47-B31F-0B3489A29DD2}"/>
              </a:ext>
            </a:extLst>
          </p:cNvPr>
          <p:cNvSpPr>
            <a:spLocks noGrp="1"/>
          </p:cNvSpPr>
          <p:nvPr>
            <p:ph type="pic" sz="quarter" idx="11" hasCustomPrompt="1"/>
          </p:nvPr>
        </p:nvSpPr>
        <p:spPr>
          <a:xfrm>
            <a:off x="1371599" y="1203326"/>
            <a:ext cx="9912096" cy="4518024"/>
          </a:xfrm>
          <a:prstGeom prst="rect">
            <a:avLst/>
          </a:prstGeom>
          <a:solidFill>
            <a:schemeClr val="bg2"/>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dirty="0"/>
              <a:t>Activity Image</a:t>
            </a:r>
          </a:p>
        </p:txBody>
      </p:sp>
      <p:sp>
        <p:nvSpPr>
          <p:cNvPr id="4" name="Rectangle 3">
            <a:extLst>
              <a:ext uri="{FF2B5EF4-FFF2-40B4-BE49-F238E27FC236}">
                <a16:creationId xmlns:a16="http://schemas.microsoft.com/office/drawing/2014/main" id="{D0500EDB-93F5-38D9-AEF3-53BA60C320CD}"/>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A9155A27-F519-EE78-03AA-22073B1DE411}"/>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6320168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Literacy 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420624"/>
          </a:xfrm>
          <a:prstGeom prst="rect">
            <a:avLst/>
          </a:prstGeom>
        </p:spPr>
      </p:pic>
      <p:sp>
        <p:nvSpPr>
          <p:cNvPr id="4" name="Title 1"/>
          <p:cNvSpPr>
            <a:spLocks noGrp="1"/>
          </p:cNvSpPr>
          <p:nvPr>
            <p:ph type="title"/>
          </p:nvPr>
        </p:nvSpPr>
        <p:spPr>
          <a:xfrm>
            <a:off x="609600" y="274638"/>
            <a:ext cx="10972800" cy="1143000"/>
          </a:xfrm>
        </p:spPr>
        <p:txBody>
          <a:bodyPr/>
          <a:lstStyle/>
          <a:p>
            <a:r>
              <a:rPr lang="en-US"/>
              <a:t>Click to edit Master title style</a:t>
            </a:r>
          </a:p>
        </p:txBody>
      </p:sp>
      <p:sp>
        <p:nvSpPr>
          <p:cNvPr id="5" name="Text Placeholder 4"/>
          <p:cNvSpPr>
            <a:spLocks noGrp="1"/>
          </p:cNvSpPr>
          <p:nvPr>
            <p:ph type="body" sz="quarter" idx="10"/>
          </p:nvPr>
        </p:nvSpPr>
        <p:spPr>
          <a:xfrm>
            <a:off x="639483" y="1869140"/>
            <a:ext cx="3556000" cy="4120179"/>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3"/>
              </a:buBlip>
              <a:tabLst/>
              <a:defRPr sz="2000"/>
            </a:lvl1pPr>
            <a:lvl2pPr marL="742950" indent="-28575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lvl="0"/>
            <a:endParaRPr lang="en-US" dirty="0"/>
          </a:p>
        </p:txBody>
      </p:sp>
      <p:sp>
        <p:nvSpPr>
          <p:cNvPr id="6" name="Slide Number Placeholder 5"/>
          <p:cNvSpPr txBox="1">
            <a:spLocks/>
          </p:cNvSpPr>
          <p:nvPr userDrawn="1"/>
        </p:nvSpPr>
        <p:spPr>
          <a:xfrm>
            <a:off x="9302496" y="6111876"/>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z="1800" smtClean="0">
                <a:solidFill>
                  <a:schemeClr val="tx1"/>
                </a:solidFill>
              </a:rPr>
              <a:pPr algn="r"/>
              <a:t>‹#›</a:t>
            </a:fld>
            <a:endParaRPr lang="en-US" sz="1800" dirty="0">
              <a:solidFill>
                <a:schemeClr val="tx1"/>
              </a:solidFill>
            </a:endParaRPr>
          </a:p>
        </p:txBody>
      </p:sp>
      <p:sp>
        <p:nvSpPr>
          <p:cNvPr id="3" name="Text Placeholder 2"/>
          <p:cNvSpPr>
            <a:spLocks noGrp="1"/>
          </p:cNvSpPr>
          <p:nvPr>
            <p:ph type="body" sz="quarter" idx="11"/>
          </p:nvPr>
        </p:nvSpPr>
        <p:spPr>
          <a:xfrm>
            <a:off x="5356225" y="4179888"/>
            <a:ext cx="3279775" cy="22971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5024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BD5EC082-889F-3C46-B3EF-520E0082518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2883159" y="1122363"/>
            <a:ext cx="8483779" cy="2387600"/>
          </a:xfrm>
          <a:prstGeom prst="rect">
            <a:avLst/>
          </a:prstGeom>
        </p:spPr>
        <p:txBody>
          <a:bodyPr anchor="b"/>
          <a:lstStyle>
            <a:lvl1pPr algn="l">
              <a:defRPr sz="4800" b="1" i="0">
                <a:solidFill>
                  <a:schemeClr val="accent1"/>
                </a:solidFill>
                <a:latin typeface="Arial Black" panose="020B0A04020102020204" pitchFamily="34" charset="0"/>
                <a:ea typeface="Roboto Black" panose="02000000000000000000" pitchFamily="2" charset="0"/>
              </a:defRPr>
            </a:lvl1pPr>
          </a:lstStyle>
          <a:p>
            <a:r>
              <a:rPr lang="en-US" dirty="0"/>
              <a:t>Click to add lesson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83159" y="3602038"/>
            <a:ext cx="8483779" cy="1655762"/>
          </a:xfrm>
          <a:prstGeom prst="rect">
            <a:avLst/>
          </a:prstGeom>
        </p:spPr>
        <p:txBody>
          <a:bodyPr/>
          <a:lstStyle>
            <a:lvl1pPr marL="0" indent="0" algn="l">
              <a:buNone/>
              <a:defRPr sz="3600" b="1" i="1">
                <a:solidFill>
                  <a:schemeClr val="accent1"/>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custDataLst>
      <p:tags r:id="rId1"/>
    </p:custDataLst>
    <p:extLst>
      <p:ext uri="{BB962C8B-B14F-4D97-AF65-F5344CB8AC3E}">
        <p14:creationId xmlns:p14="http://schemas.microsoft.com/office/powerpoint/2010/main" val="3142667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1" y="1203325"/>
            <a:ext cx="9912094" cy="4518025"/>
          </a:xfrm>
          <a:prstGeom prst="rect">
            <a:avLst/>
          </a:prstGeom>
        </p:spPr>
        <p:txBody>
          <a:bodyPr/>
          <a:lstStyle>
            <a:lvl1pPr marL="0" indent="0">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0" indent="0">
              <a:spcBef>
                <a:spcPts val="1100"/>
              </a:spcBef>
              <a:spcAft>
                <a:spcPts val="1800"/>
              </a:spcAft>
              <a:buNone/>
              <a:defRPr sz="2000" b="0" i="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first level text</a:t>
            </a:r>
          </a:p>
          <a:p>
            <a:pPr lvl="1"/>
            <a:r>
              <a:rPr lang="en-US" dirty="0"/>
              <a:t>Second level</a:t>
            </a:r>
          </a:p>
        </p:txBody>
      </p:sp>
      <p:sp>
        <p:nvSpPr>
          <p:cNvPr id="10" name="Text Placeholder 9"/>
          <p:cNvSpPr>
            <a:spLocks noGrp="1"/>
          </p:cNvSpPr>
          <p:nvPr>
            <p:ph type="body" sz="quarter" idx="11" hasCustomPrompt="1"/>
          </p:nvPr>
        </p:nvSpPr>
        <p:spPr>
          <a:xfrm>
            <a:off x="587375" y="2351088"/>
            <a:ext cx="2482850" cy="923925"/>
          </a:xfrm>
          <a:prstGeom prst="rect">
            <a:avLst/>
          </a:prstGeom>
        </p:spPr>
        <p:txBody>
          <a:bodyPr/>
          <a:lstStyle>
            <a:lvl1pPr marL="0" indent="0">
              <a:buNone/>
              <a:defRPr/>
            </a:lvl1pPr>
          </a:lstStyle>
          <a:p>
            <a:pPr lvl="0"/>
            <a:r>
              <a:rPr lang="en-US" dirty="0"/>
              <a:t>Know the Risks</a:t>
            </a:r>
          </a:p>
        </p:txBody>
      </p:sp>
      <p:sp>
        <p:nvSpPr>
          <p:cNvPr id="13" name="Text Placeholder 12"/>
          <p:cNvSpPr>
            <a:spLocks noGrp="1"/>
          </p:cNvSpPr>
          <p:nvPr>
            <p:ph type="body" sz="quarter" idx="12" hasCustomPrompt="1"/>
          </p:nvPr>
        </p:nvSpPr>
        <p:spPr>
          <a:xfrm>
            <a:off x="719138" y="3657600"/>
            <a:ext cx="2555875" cy="1109663"/>
          </a:xfrm>
          <a:prstGeom prst="rect">
            <a:avLst/>
          </a:prstGeom>
        </p:spPr>
        <p:txBody>
          <a:bodyPr/>
          <a:lstStyle>
            <a:lvl1pPr marL="0" indent="0">
              <a:buNone/>
              <a:defRPr baseline="0"/>
            </a:lvl1pPr>
          </a:lstStyle>
          <a:p>
            <a:pPr lvl="0"/>
            <a:r>
              <a:rPr lang="en-US" dirty="0"/>
              <a:t>Know the Risks</a:t>
            </a:r>
          </a:p>
        </p:txBody>
      </p:sp>
      <p:sp>
        <p:nvSpPr>
          <p:cNvPr id="4" name="Rectangle 3">
            <a:extLst>
              <a:ext uri="{FF2B5EF4-FFF2-40B4-BE49-F238E27FC236}">
                <a16:creationId xmlns:a16="http://schemas.microsoft.com/office/drawing/2014/main" id="{7C5848D5-4BB2-B9E4-7AC9-0DA4FF3E2C81}"/>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AI-generated content may be incorrect.">
            <a:extLst>
              <a:ext uri="{FF2B5EF4-FFF2-40B4-BE49-F238E27FC236}">
                <a16:creationId xmlns:a16="http://schemas.microsoft.com/office/drawing/2014/main" id="{7657CF10-6FBC-E5E9-A700-2FA11C69F847}"/>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16232894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Section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2752832"/>
            <a:ext cx="9912096" cy="757130"/>
          </a:xfrm>
          <a:prstGeom prst="rect">
            <a:avLst/>
          </a:prstGeom>
          <a:effectLst>
            <a:outerShdw dist="114300" dir="10800000" algn="r" rotWithShape="0">
              <a:srgbClr val="FAB615"/>
            </a:outerShdw>
          </a:effectLst>
        </p:spPr>
        <p:txBody>
          <a:bodyPr anchor="b">
            <a:spAutoFit/>
          </a:bodyPr>
          <a:lstStyle>
            <a:lvl1pPr algn="l">
              <a:defRPr sz="4800" b="1" i="0">
                <a:solidFill>
                  <a:schemeClr val="accent1"/>
                </a:solidFill>
                <a:latin typeface="Arial Black" panose="020B0A04020102020204" pitchFamily="34" charset="0"/>
                <a:ea typeface="Roboto Black" panose="02000000000000000000" pitchFamily="2" charset="0"/>
                <a:cs typeface="Arial" panose="020B0604020202020204" pitchFamily="34" charset="0"/>
              </a:defRPr>
            </a:lvl1pPr>
          </a:lstStyle>
          <a:p>
            <a:r>
              <a:rPr lang="en-US" dirty="0"/>
              <a:t>Click to add subtopic title</a:t>
            </a:r>
          </a:p>
        </p:txBody>
      </p:sp>
      <p:sp useBgFill="1">
        <p:nvSpPr>
          <p:cNvPr id="3" name="Subtitle 2">
            <a:extLst>
              <a:ext uri="{FF2B5EF4-FFF2-40B4-BE49-F238E27FC236}">
                <a16:creationId xmlns:a16="http://schemas.microsoft.com/office/drawing/2014/main" id="{B1BA674E-9D86-234F-991A-49EFEAFC8043}"/>
              </a:ext>
            </a:extLst>
          </p:cNvPr>
          <p:cNvSpPr>
            <a:spLocks noGrp="1"/>
          </p:cNvSpPr>
          <p:nvPr>
            <p:ph type="subTitle" idx="1"/>
          </p:nvPr>
        </p:nvSpPr>
        <p:spPr>
          <a:xfrm>
            <a:off x="1371600" y="3509962"/>
            <a:ext cx="9912096" cy="507831"/>
          </a:xfrm>
          <a:prstGeom prst="rect">
            <a:avLst/>
          </a:prstGeom>
          <a:effectLst>
            <a:outerShdw dist="114300" dir="10800000" algn="r" rotWithShape="0">
              <a:srgbClr val="FAB615"/>
            </a:outerShdw>
          </a:effectLst>
        </p:spPr>
        <p:txBody>
          <a:bodyPr>
            <a:spAutoFit/>
          </a:bodyPr>
          <a:lstStyle>
            <a:lvl1pPr marL="0" indent="0" algn="l">
              <a:buNone/>
              <a:defRPr sz="3000" b="1" i="1">
                <a:solidFill>
                  <a:schemeClr val="accent1"/>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D6086598-EACF-48B8-AB03-C3967D80A67E}"/>
              </a:ext>
            </a:extLst>
          </p:cNvPr>
          <p:cNvPicPr>
            <a:picLocks noChangeAspect="1"/>
          </p:cNvPicPr>
          <p:nvPr userDrawn="1"/>
        </p:nvPicPr>
        <p:blipFill>
          <a:blip r:embed="rId4"/>
          <a:stretch>
            <a:fillRect/>
          </a:stretch>
        </p:blipFill>
        <p:spPr>
          <a:xfrm>
            <a:off x="0" y="0"/>
            <a:ext cx="12192000" cy="1181644"/>
          </a:xfrm>
          <a:prstGeom prst="rect">
            <a:avLst/>
          </a:prstGeom>
        </p:spPr>
      </p:pic>
    </p:spTree>
    <p:custDataLst>
      <p:tags r:id="rId1"/>
    </p:custDataLst>
    <p:extLst>
      <p:ext uri="{BB962C8B-B14F-4D97-AF65-F5344CB8AC3E}">
        <p14:creationId xmlns:p14="http://schemas.microsoft.com/office/powerpoint/2010/main" val="311099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AE4EB2-FF1A-449C-9684-3AE56C57AD57}"/>
              </a:ext>
            </a:extLst>
          </p:cNvPr>
          <p:cNvGrpSpPr/>
          <p:nvPr userDrawn="1"/>
        </p:nvGrpSpPr>
        <p:grpSpPr>
          <a:xfrm>
            <a:off x="2857500" y="6045593"/>
            <a:ext cx="9341108" cy="812991"/>
            <a:chOff x="2857500" y="6045593"/>
            <a:chExt cx="9341108" cy="812991"/>
          </a:xfrm>
        </p:grpSpPr>
        <p:sp>
          <p:nvSpPr>
            <p:cNvPr id="10" name="object 3">
              <a:extLst>
                <a:ext uri="{FF2B5EF4-FFF2-40B4-BE49-F238E27FC236}">
                  <a16:creationId xmlns:a16="http://schemas.microsoft.com/office/drawing/2014/main" id="{D637E7AB-A04D-4753-98E5-582B58A5098F}"/>
                </a:ext>
              </a:extLst>
            </p:cNvPr>
            <p:cNvSpPr/>
            <p:nvPr/>
          </p:nvSpPr>
          <p:spPr>
            <a:xfrm>
              <a:off x="9755967" y="6785362"/>
              <a:ext cx="54610" cy="73025"/>
            </a:xfrm>
            <a:custGeom>
              <a:avLst/>
              <a:gdLst/>
              <a:ahLst/>
              <a:cxnLst/>
              <a:rect l="l" t="t" r="r" b="b"/>
              <a:pathLst>
                <a:path w="54609" h="73025">
                  <a:moveTo>
                    <a:pt x="12395" y="0"/>
                  </a:moveTo>
                  <a:lnTo>
                    <a:pt x="9017" y="2120"/>
                  </a:lnTo>
                  <a:lnTo>
                    <a:pt x="1358" y="4597"/>
                  </a:lnTo>
                  <a:lnTo>
                    <a:pt x="1358" y="6946"/>
                  </a:lnTo>
                  <a:lnTo>
                    <a:pt x="0" y="7810"/>
                  </a:lnTo>
                  <a:lnTo>
                    <a:pt x="1358" y="10172"/>
                  </a:lnTo>
                  <a:lnTo>
                    <a:pt x="1358" y="15963"/>
                  </a:lnTo>
                  <a:lnTo>
                    <a:pt x="4622" y="19799"/>
                  </a:lnTo>
                  <a:lnTo>
                    <a:pt x="8572" y="23240"/>
                  </a:lnTo>
                  <a:lnTo>
                    <a:pt x="37294" y="72637"/>
                  </a:lnTo>
                  <a:lnTo>
                    <a:pt x="54380" y="72637"/>
                  </a:lnTo>
                  <a:lnTo>
                    <a:pt x="1239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11" name="object 4">
              <a:extLst>
                <a:ext uri="{FF2B5EF4-FFF2-40B4-BE49-F238E27FC236}">
                  <a16:creationId xmlns:a16="http://schemas.microsoft.com/office/drawing/2014/main" id="{0A92B09C-C7CE-4AE2-9C90-674292782A51}"/>
                </a:ext>
              </a:extLst>
            </p:cNvPr>
            <p:cNvPicPr/>
            <p:nvPr/>
          </p:nvPicPr>
          <p:blipFill>
            <a:blip r:embed="rId3" cstate="print"/>
            <a:stretch>
              <a:fillRect/>
            </a:stretch>
          </p:blipFill>
          <p:spPr>
            <a:xfrm>
              <a:off x="9756006" y="6045593"/>
              <a:ext cx="71160" cy="101194"/>
            </a:xfrm>
            <a:prstGeom prst="rect">
              <a:avLst/>
            </a:prstGeom>
          </p:spPr>
        </p:pic>
        <p:sp>
          <p:nvSpPr>
            <p:cNvPr id="13" name="object 5">
              <a:extLst>
                <a:ext uri="{FF2B5EF4-FFF2-40B4-BE49-F238E27FC236}">
                  <a16:creationId xmlns:a16="http://schemas.microsoft.com/office/drawing/2014/main" id="{2C0227B9-C3F5-4F6A-82DC-3D19B39AA38A}"/>
                </a:ext>
              </a:extLst>
            </p:cNvPr>
            <p:cNvSpPr/>
            <p:nvPr/>
          </p:nvSpPr>
          <p:spPr>
            <a:xfrm>
              <a:off x="9756073" y="6284403"/>
              <a:ext cx="315595" cy="364490"/>
            </a:xfrm>
            <a:custGeom>
              <a:avLst/>
              <a:gdLst/>
              <a:ahLst/>
              <a:cxnLst/>
              <a:rect l="l" t="t" r="r" b="b"/>
              <a:pathLst>
                <a:path w="315595" h="364490">
                  <a:moveTo>
                    <a:pt x="12128" y="0"/>
                  </a:moveTo>
                  <a:lnTo>
                    <a:pt x="9652" y="1536"/>
                  </a:lnTo>
                  <a:lnTo>
                    <a:pt x="1244" y="5524"/>
                  </a:lnTo>
                  <a:lnTo>
                    <a:pt x="1244" y="6794"/>
                  </a:lnTo>
                  <a:lnTo>
                    <a:pt x="25" y="7556"/>
                  </a:lnTo>
                  <a:lnTo>
                    <a:pt x="1244" y="9677"/>
                  </a:lnTo>
                  <a:lnTo>
                    <a:pt x="1244" y="16890"/>
                  </a:lnTo>
                  <a:lnTo>
                    <a:pt x="10833" y="26708"/>
                  </a:lnTo>
                  <a:lnTo>
                    <a:pt x="96812" y="175425"/>
                  </a:lnTo>
                  <a:lnTo>
                    <a:pt x="98336" y="178841"/>
                  </a:lnTo>
                  <a:lnTo>
                    <a:pt x="99802" y="181762"/>
                  </a:lnTo>
                  <a:lnTo>
                    <a:pt x="99739" y="182054"/>
                  </a:lnTo>
                  <a:lnTo>
                    <a:pt x="99034" y="183756"/>
                  </a:lnTo>
                  <a:lnTo>
                    <a:pt x="98640" y="185140"/>
                  </a:lnTo>
                  <a:lnTo>
                    <a:pt x="96232" y="189345"/>
                  </a:lnTo>
                  <a:lnTo>
                    <a:pt x="7289" y="343293"/>
                  </a:lnTo>
                  <a:lnTo>
                    <a:pt x="3975" y="346125"/>
                  </a:lnTo>
                  <a:lnTo>
                    <a:pt x="1244" y="349300"/>
                  </a:lnTo>
                  <a:lnTo>
                    <a:pt x="1244" y="354164"/>
                  </a:lnTo>
                  <a:lnTo>
                    <a:pt x="0" y="356336"/>
                  </a:lnTo>
                  <a:lnTo>
                    <a:pt x="1244" y="357111"/>
                  </a:lnTo>
                  <a:lnTo>
                    <a:pt x="1244" y="357822"/>
                  </a:lnTo>
                  <a:lnTo>
                    <a:pt x="8826" y="361784"/>
                  </a:lnTo>
                  <a:lnTo>
                    <a:pt x="12255" y="363905"/>
                  </a:lnTo>
                  <a:lnTo>
                    <a:pt x="14516" y="360197"/>
                  </a:lnTo>
                  <a:lnTo>
                    <a:pt x="16535" y="357022"/>
                  </a:lnTo>
                  <a:lnTo>
                    <a:pt x="85489" y="237637"/>
                  </a:lnTo>
                  <a:lnTo>
                    <a:pt x="111734" y="191808"/>
                  </a:lnTo>
                  <a:lnTo>
                    <a:pt x="116243" y="188823"/>
                  </a:lnTo>
                  <a:lnTo>
                    <a:pt x="312301" y="188823"/>
                  </a:lnTo>
                  <a:lnTo>
                    <a:pt x="313359" y="188493"/>
                  </a:lnTo>
                  <a:lnTo>
                    <a:pt x="315239" y="188188"/>
                  </a:lnTo>
                  <a:lnTo>
                    <a:pt x="315239" y="186664"/>
                  </a:lnTo>
                  <a:lnTo>
                    <a:pt x="108991" y="186664"/>
                  </a:lnTo>
                  <a:lnTo>
                    <a:pt x="107162" y="186550"/>
                  </a:lnTo>
                  <a:lnTo>
                    <a:pt x="104355" y="183375"/>
                  </a:lnTo>
                  <a:lnTo>
                    <a:pt x="104355" y="180543"/>
                  </a:lnTo>
                  <a:lnTo>
                    <a:pt x="105219" y="179539"/>
                  </a:lnTo>
                  <a:lnTo>
                    <a:pt x="106375" y="178384"/>
                  </a:lnTo>
                  <a:lnTo>
                    <a:pt x="107569" y="177495"/>
                  </a:lnTo>
                  <a:lnTo>
                    <a:pt x="108572" y="176910"/>
                  </a:lnTo>
                  <a:lnTo>
                    <a:pt x="315239" y="176910"/>
                  </a:lnTo>
                  <a:lnTo>
                    <a:pt x="315239" y="175171"/>
                  </a:lnTo>
                  <a:lnTo>
                    <a:pt x="117411" y="175171"/>
                  </a:lnTo>
                  <a:lnTo>
                    <a:pt x="111569" y="172059"/>
                  </a:lnTo>
                  <a:lnTo>
                    <a:pt x="106464" y="163055"/>
                  </a:lnTo>
                  <a:lnTo>
                    <a:pt x="84845" y="125145"/>
                  </a:lnTo>
                  <a:lnTo>
                    <a:pt x="17068" y="7785"/>
                  </a:lnTo>
                  <a:lnTo>
                    <a:pt x="14541" y="3911"/>
                  </a:lnTo>
                  <a:lnTo>
                    <a:pt x="12128" y="0"/>
                  </a:lnTo>
                  <a:close/>
                </a:path>
                <a:path w="315595" h="364490">
                  <a:moveTo>
                    <a:pt x="312301" y="188823"/>
                  </a:moveTo>
                  <a:lnTo>
                    <a:pt x="116243" y="188823"/>
                  </a:lnTo>
                  <a:lnTo>
                    <a:pt x="137314" y="189287"/>
                  </a:lnTo>
                  <a:lnTo>
                    <a:pt x="150198" y="189345"/>
                  </a:lnTo>
                  <a:lnTo>
                    <a:pt x="311162" y="189179"/>
                  </a:lnTo>
                  <a:lnTo>
                    <a:pt x="312301" y="188823"/>
                  </a:lnTo>
                  <a:close/>
                </a:path>
                <a:path w="315595" h="364490">
                  <a:moveTo>
                    <a:pt x="315239" y="176910"/>
                  </a:moveTo>
                  <a:lnTo>
                    <a:pt x="108572" y="176910"/>
                  </a:lnTo>
                  <a:lnTo>
                    <a:pt x="111201" y="177291"/>
                  </a:lnTo>
                  <a:lnTo>
                    <a:pt x="112572" y="179895"/>
                  </a:lnTo>
                  <a:lnTo>
                    <a:pt x="114058" y="181762"/>
                  </a:lnTo>
                  <a:lnTo>
                    <a:pt x="114122" y="182371"/>
                  </a:lnTo>
                  <a:lnTo>
                    <a:pt x="113957" y="182575"/>
                  </a:lnTo>
                  <a:lnTo>
                    <a:pt x="113880" y="182778"/>
                  </a:lnTo>
                  <a:lnTo>
                    <a:pt x="112318" y="184302"/>
                  </a:lnTo>
                  <a:lnTo>
                    <a:pt x="110743" y="186296"/>
                  </a:lnTo>
                  <a:lnTo>
                    <a:pt x="109093" y="186601"/>
                  </a:lnTo>
                  <a:lnTo>
                    <a:pt x="315239" y="186664"/>
                  </a:lnTo>
                  <a:lnTo>
                    <a:pt x="315239" y="176910"/>
                  </a:lnTo>
                  <a:close/>
                </a:path>
                <a:path w="315595" h="364490">
                  <a:moveTo>
                    <a:pt x="212877" y="174751"/>
                  </a:moveTo>
                  <a:lnTo>
                    <a:pt x="117411" y="175171"/>
                  </a:lnTo>
                  <a:lnTo>
                    <a:pt x="315239" y="175171"/>
                  </a:lnTo>
                  <a:lnTo>
                    <a:pt x="315239" y="174802"/>
                  </a:lnTo>
                  <a:lnTo>
                    <a:pt x="212877" y="17475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 name="object 6">
              <a:extLst>
                <a:ext uri="{FF2B5EF4-FFF2-40B4-BE49-F238E27FC236}">
                  <a16:creationId xmlns:a16="http://schemas.microsoft.com/office/drawing/2014/main" id="{51646376-E32E-4804-A4C9-A9B9C8AE88ED}"/>
                </a:ext>
              </a:extLst>
            </p:cNvPr>
            <p:cNvSpPr/>
            <p:nvPr/>
          </p:nvSpPr>
          <p:spPr>
            <a:xfrm>
              <a:off x="11494565" y="6785519"/>
              <a:ext cx="54610" cy="73025"/>
            </a:xfrm>
            <a:custGeom>
              <a:avLst/>
              <a:gdLst/>
              <a:ahLst/>
              <a:cxnLst/>
              <a:rect l="l" t="t" r="r" b="b"/>
              <a:pathLst>
                <a:path w="54609"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 name="object 7">
              <a:extLst>
                <a:ext uri="{FF2B5EF4-FFF2-40B4-BE49-F238E27FC236}">
                  <a16:creationId xmlns:a16="http://schemas.microsoft.com/office/drawing/2014/main" id="{CBA20CBD-5918-43DF-86BB-D6F60D258D4B}"/>
                </a:ext>
              </a:extLst>
            </p:cNvPr>
            <p:cNvSpPr/>
            <p:nvPr/>
          </p:nvSpPr>
          <p:spPr>
            <a:xfrm>
              <a:off x="11369268" y="6785782"/>
              <a:ext cx="54610" cy="72390"/>
            </a:xfrm>
            <a:custGeom>
              <a:avLst/>
              <a:gdLst/>
              <a:ahLst/>
              <a:cxnLst/>
              <a:rect l="l" t="t" r="r" b="b"/>
              <a:pathLst>
                <a:path w="54609" h="72390">
                  <a:moveTo>
                    <a:pt x="41917" y="0"/>
                  </a:moveTo>
                  <a:lnTo>
                    <a:pt x="39098" y="4699"/>
                  </a:lnTo>
                  <a:lnTo>
                    <a:pt x="36393" y="9105"/>
                  </a:lnTo>
                  <a:lnTo>
                    <a:pt x="33789" y="13589"/>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 name="object 8">
              <a:extLst>
                <a:ext uri="{FF2B5EF4-FFF2-40B4-BE49-F238E27FC236}">
                  <a16:creationId xmlns:a16="http://schemas.microsoft.com/office/drawing/2014/main" id="{E6A71FB1-85C2-4EDD-A348-74A09E71542E}"/>
                </a:ext>
              </a:extLst>
            </p:cNvPr>
            <p:cNvSpPr/>
            <p:nvPr/>
          </p:nvSpPr>
          <p:spPr>
            <a:xfrm>
              <a:off x="10625310" y="6785359"/>
              <a:ext cx="54610" cy="73025"/>
            </a:xfrm>
            <a:custGeom>
              <a:avLst/>
              <a:gdLst/>
              <a:ahLst/>
              <a:cxnLst/>
              <a:rect l="l" t="t" r="r" b="b"/>
              <a:pathLst>
                <a:path w="54609"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 name="object 9">
              <a:extLst>
                <a:ext uri="{FF2B5EF4-FFF2-40B4-BE49-F238E27FC236}">
                  <a16:creationId xmlns:a16="http://schemas.microsoft.com/office/drawing/2014/main" id="{1EC2C4F8-5F53-45BE-89D4-BFF27B3A78D8}"/>
                </a:ext>
              </a:extLst>
            </p:cNvPr>
            <p:cNvSpPr/>
            <p:nvPr/>
          </p:nvSpPr>
          <p:spPr>
            <a:xfrm>
              <a:off x="10499867" y="6785442"/>
              <a:ext cx="54610" cy="73025"/>
            </a:xfrm>
            <a:custGeom>
              <a:avLst/>
              <a:gdLst/>
              <a:ahLst/>
              <a:cxnLst/>
              <a:rect l="l" t="t" r="r" b="b"/>
              <a:pathLst>
                <a:path w="54609" h="73025">
                  <a:moveTo>
                    <a:pt x="41940" y="0"/>
                  </a:moveTo>
                  <a:lnTo>
                    <a:pt x="0" y="72557"/>
                  </a:lnTo>
                  <a:lnTo>
                    <a:pt x="16983" y="72557"/>
                  </a:lnTo>
                  <a:lnTo>
                    <a:pt x="54386" y="7670"/>
                  </a:lnTo>
                  <a:lnTo>
                    <a:pt x="4194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 name="object 10">
              <a:extLst>
                <a:ext uri="{FF2B5EF4-FFF2-40B4-BE49-F238E27FC236}">
                  <a16:creationId xmlns:a16="http://schemas.microsoft.com/office/drawing/2014/main" id="{2DF02C19-0558-44EC-93E7-BC3085482043}"/>
                </a:ext>
              </a:extLst>
            </p:cNvPr>
            <p:cNvSpPr/>
            <p:nvPr/>
          </p:nvSpPr>
          <p:spPr>
            <a:xfrm>
              <a:off x="10482999"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19" name="object 11">
              <a:extLst>
                <a:ext uri="{FF2B5EF4-FFF2-40B4-BE49-F238E27FC236}">
                  <a16:creationId xmlns:a16="http://schemas.microsoft.com/office/drawing/2014/main" id="{1D7EB207-5252-4F8D-9DD8-21B8D9DECF2C}"/>
                </a:ext>
              </a:extLst>
            </p:cNvPr>
            <p:cNvPicPr/>
            <p:nvPr/>
          </p:nvPicPr>
          <p:blipFill>
            <a:blip r:embed="rId4" cstate="print"/>
            <a:stretch>
              <a:fillRect/>
            </a:stretch>
          </p:blipFill>
          <p:spPr>
            <a:xfrm>
              <a:off x="10625218" y="6045593"/>
              <a:ext cx="71252" cy="101201"/>
            </a:xfrm>
            <a:prstGeom prst="rect">
              <a:avLst/>
            </a:prstGeom>
          </p:spPr>
        </p:pic>
        <p:sp>
          <p:nvSpPr>
            <p:cNvPr id="20" name="object 12">
              <a:extLst>
                <a:ext uri="{FF2B5EF4-FFF2-40B4-BE49-F238E27FC236}">
                  <a16:creationId xmlns:a16="http://schemas.microsoft.com/office/drawing/2014/main" id="{F16CD8BC-0107-495B-8A71-BD2BD53BE82A}"/>
                </a:ext>
              </a:extLst>
            </p:cNvPr>
            <p:cNvSpPr/>
            <p:nvPr/>
          </p:nvSpPr>
          <p:spPr>
            <a:xfrm>
              <a:off x="11352400" y="6045593"/>
              <a:ext cx="71755" cy="101600"/>
            </a:xfrm>
            <a:custGeom>
              <a:avLst/>
              <a:gdLst/>
              <a:ahLst/>
              <a:cxnLst/>
              <a:rect l="l" t="t" r="r" b="b"/>
              <a:pathLst>
                <a:path w="71754" h="101600">
                  <a:moveTo>
                    <a:pt x="17081" y="0"/>
                  </a:moveTo>
                  <a:lnTo>
                    <a:pt x="0" y="0"/>
                  </a:lnTo>
                  <a:lnTo>
                    <a:pt x="53644"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 name="object 13">
              <a:extLst>
                <a:ext uri="{FF2B5EF4-FFF2-40B4-BE49-F238E27FC236}">
                  <a16:creationId xmlns:a16="http://schemas.microsoft.com/office/drawing/2014/main" id="{DCC4BE10-742B-4364-B768-E7A53D39D200}"/>
                </a:ext>
              </a:extLst>
            </p:cNvPr>
            <p:cNvSpPr/>
            <p:nvPr/>
          </p:nvSpPr>
          <p:spPr>
            <a:xfrm>
              <a:off x="11494673" y="6045593"/>
              <a:ext cx="71755" cy="101600"/>
            </a:xfrm>
            <a:custGeom>
              <a:avLst/>
              <a:gdLst/>
              <a:ahLst/>
              <a:cxnLst/>
              <a:rect l="l" t="t" r="r" b="b"/>
              <a:pathLst>
                <a:path w="71754" h="101600">
                  <a:moveTo>
                    <a:pt x="71177" y="0"/>
                  </a:moveTo>
                  <a:lnTo>
                    <a:pt x="54091" y="0"/>
                  </a:lnTo>
                  <a:lnTo>
                    <a:pt x="0" y="93833"/>
                  </a:lnTo>
                  <a:lnTo>
                    <a:pt x="12420" y="101174"/>
                  </a:lnTo>
                  <a:lnTo>
                    <a:pt x="20027" y="88538"/>
                  </a:lnTo>
                  <a:lnTo>
                    <a:pt x="7117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 name="object 14">
              <a:extLst>
                <a:ext uri="{FF2B5EF4-FFF2-40B4-BE49-F238E27FC236}">
                  <a16:creationId xmlns:a16="http://schemas.microsoft.com/office/drawing/2014/main" id="{EDE6959F-941F-4753-B0D8-A270F8034C67}"/>
                </a:ext>
              </a:extLst>
            </p:cNvPr>
            <p:cNvSpPr/>
            <p:nvPr/>
          </p:nvSpPr>
          <p:spPr>
            <a:xfrm>
              <a:off x="10190544" y="6045593"/>
              <a:ext cx="315595" cy="352425"/>
            </a:xfrm>
            <a:custGeom>
              <a:avLst/>
              <a:gdLst/>
              <a:ahLst/>
              <a:cxnLst/>
              <a:rect l="l" t="t" r="r" b="b"/>
              <a:pathLst>
                <a:path w="315595" h="352425">
                  <a:moveTo>
                    <a:pt x="12893" y="352010"/>
                  </a:moveTo>
                  <a:lnTo>
                    <a:pt x="12433" y="352010"/>
                  </a:lnTo>
                  <a:lnTo>
                    <a:pt x="12776" y="352214"/>
                  </a:lnTo>
                  <a:lnTo>
                    <a:pt x="12893" y="352010"/>
                  </a:lnTo>
                  <a:close/>
                </a:path>
                <a:path w="315595" h="352425">
                  <a:moveTo>
                    <a:pt x="19810" y="0"/>
                  </a:moveTo>
                  <a:lnTo>
                    <a:pt x="2814" y="0"/>
                  </a:lnTo>
                  <a:lnTo>
                    <a:pt x="100863" y="169981"/>
                  </a:lnTo>
                  <a:lnTo>
                    <a:pt x="17144" y="315193"/>
                  </a:lnTo>
                  <a:lnTo>
                    <a:pt x="0" y="344505"/>
                  </a:lnTo>
                  <a:lnTo>
                    <a:pt x="177" y="344619"/>
                  </a:lnTo>
                  <a:lnTo>
                    <a:pt x="12357" y="352150"/>
                  </a:lnTo>
                  <a:lnTo>
                    <a:pt x="12433" y="352010"/>
                  </a:lnTo>
                  <a:lnTo>
                    <a:pt x="12893" y="352010"/>
                  </a:lnTo>
                  <a:lnTo>
                    <a:pt x="66878" y="258526"/>
                  </a:lnTo>
                  <a:lnTo>
                    <a:pt x="86579" y="224231"/>
                  </a:lnTo>
                  <a:lnTo>
                    <a:pt x="96371" y="207074"/>
                  </a:lnTo>
                  <a:lnTo>
                    <a:pt x="106108" y="189882"/>
                  </a:lnTo>
                  <a:lnTo>
                    <a:pt x="110334" y="183823"/>
                  </a:lnTo>
                  <a:lnTo>
                    <a:pt x="115185" y="179848"/>
                  </a:lnTo>
                  <a:lnTo>
                    <a:pt x="121071" y="177690"/>
                  </a:lnTo>
                  <a:lnTo>
                    <a:pt x="128396" y="177081"/>
                  </a:lnTo>
                  <a:lnTo>
                    <a:pt x="315531" y="177081"/>
                  </a:lnTo>
                  <a:lnTo>
                    <a:pt x="315531" y="175036"/>
                  </a:lnTo>
                  <a:lnTo>
                    <a:pt x="111658" y="175036"/>
                  </a:lnTo>
                  <a:lnTo>
                    <a:pt x="107835" y="175011"/>
                  </a:lnTo>
                  <a:lnTo>
                    <a:pt x="105956" y="172051"/>
                  </a:lnTo>
                  <a:lnTo>
                    <a:pt x="104051" y="170375"/>
                  </a:lnTo>
                  <a:lnTo>
                    <a:pt x="105727" y="168495"/>
                  </a:lnTo>
                  <a:lnTo>
                    <a:pt x="107200" y="165397"/>
                  </a:lnTo>
                  <a:lnTo>
                    <a:pt x="110972" y="164812"/>
                  </a:lnTo>
                  <a:lnTo>
                    <a:pt x="315531" y="164812"/>
                  </a:lnTo>
                  <a:lnTo>
                    <a:pt x="315531" y="162158"/>
                  </a:lnTo>
                  <a:lnTo>
                    <a:pt x="113449" y="162158"/>
                  </a:lnTo>
                  <a:lnTo>
                    <a:pt x="66878" y="81577"/>
                  </a:lnTo>
                  <a:lnTo>
                    <a:pt x="66878" y="79557"/>
                  </a:lnTo>
                  <a:lnTo>
                    <a:pt x="55570" y="61053"/>
                  </a:lnTo>
                  <a:lnTo>
                    <a:pt x="49956" y="51786"/>
                  </a:lnTo>
                  <a:lnTo>
                    <a:pt x="44424" y="42473"/>
                  </a:lnTo>
                  <a:lnTo>
                    <a:pt x="36417" y="28764"/>
                  </a:lnTo>
                  <a:lnTo>
                    <a:pt x="19810" y="0"/>
                  </a:lnTo>
                  <a:close/>
                </a:path>
                <a:path w="315595" h="352425">
                  <a:moveTo>
                    <a:pt x="315531" y="177081"/>
                  </a:moveTo>
                  <a:lnTo>
                    <a:pt x="128396" y="177081"/>
                  </a:lnTo>
                  <a:lnTo>
                    <a:pt x="213583" y="177424"/>
                  </a:lnTo>
                  <a:lnTo>
                    <a:pt x="315531" y="177347"/>
                  </a:lnTo>
                  <a:lnTo>
                    <a:pt x="315531" y="177081"/>
                  </a:lnTo>
                  <a:close/>
                </a:path>
                <a:path w="315595" h="352425">
                  <a:moveTo>
                    <a:pt x="315531" y="164812"/>
                  </a:moveTo>
                  <a:lnTo>
                    <a:pt x="110972" y="164812"/>
                  </a:lnTo>
                  <a:lnTo>
                    <a:pt x="113283" y="167416"/>
                  </a:lnTo>
                  <a:lnTo>
                    <a:pt x="116547" y="169486"/>
                  </a:lnTo>
                  <a:lnTo>
                    <a:pt x="113588" y="172077"/>
                  </a:lnTo>
                  <a:lnTo>
                    <a:pt x="111658" y="175036"/>
                  </a:lnTo>
                  <a:lnTo>
                    <a:pt x="315531" y="175036"/>
                  </a:lnTo>
                  <a:lnTo>
                    <a:pt x="315531" y="1648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 name="object 15">
              <a:extLst>
                <a:ext uri="{FF2B5EF4-FFF2-40B4-BE49-F238E27FC236}">
                  <a16:creationId xmlns:a16="http://schemas.microsoft.com/office/drawing/2014/main" id="{BAD2A91A-1D99-43E4-8F22-91B9B279FAB7}"/>
                </a:ext>
              </a:extLst>
            </p:cNvPr>
            <p:cNvSpPr/>
            <p:nvPr/>
          </p:nvSpPr>
          <p:spPr>
            <a:xfrm>
              <a:off x="10674064" y="6045593"/>
              <a:ext cx="314960" cy="352425"/>
            </a:xfrm>
            <a:custGeom>
              <a:avLst/>
              <a:gdLst/>
              <a:ahLst/>
              <a:cxnLst/>
              <a:rect l="l" t="t" r="r" b="b"/>
              <a:pathLst>
                <a:path w="314959"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59" h="352425">
                  <a:moveTo>
                    <a:pt x="312077"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7" y="0"/>
                  </a:lnTo>
                  <a:close/>
                </a:path>
                <a:path w="314959"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object 16">
              <a:extLst>
                <a:ext uri="{FF2B5EF4-FFF2-40B4-BE49-F238E27FC236}">
                  <a16:creationId xmlns:a16="http://schemas.microsoft.com/office/drawing/2014/main" id="{B4874191-2407-44E1-B678-F1DD4C5F32FF}"/>
                </a:ext>
              </a:extLst>
            </p:cNvPr>
            <p:cNvSpPr/>
            <p:nvPr/>
          </p:nvSpPr>
          <p:spPr>
            <a:xfrm>
              <a:off x="11542971"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13"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object 17">
              <a:extLst>
                <a:ext uri="{FF2B5EF4-FFF2-40B4-BE49-F238E27FC236}">
                  <a16:creationId xmlns:a16="http://schemas.microsoft.com/office/drawing/2014/main" id="{6D00FEB6-91F4-470A-BCDB-FCBE85EDB4EA}"/>
                </a:ext>
              </a:extLst>
            </p:cNvPr>
            <p:cNvSpPr/>
            <p:nvPr/>
          </p:nvSpPr>
          <p:spPr>
            <a:xfrm>
              <a:off x="11929368" y="6045593"/>
              <a:ext cx="269240" cy="352425"/>
            </a:xfrm>
            <a:custGeom>
              <a:avLst/>
              <a:gdLst/>
              <a:ahLst/>
              <a:cxnLst/>
              <a:rect l="l" t="t" r="r" b="b"/>
              <a:pathLst>
                <a:path w="269240" h="352425">
                  <a:moveTo>
                    <a:pt x="19644" y="0"/>
                  </a:moveTo>
                  <a:lnTo>
                    <a:pt x="2727" y="0"/>
                  </a:lnTo>
                  <a:lnTo>
                    <a:pt x="100787"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268727" y="177049"/>
                  </a:lnTo>
                  <a:lnTo>
                    <a:pt x="268727" y="175334"/>
                  </a:lnTo>
                  <a:lnTo>
                    <a:pt x="110858" y="175334"/>
                  </a:lnTo>
                  <a:lnTo>
                    <a:pt x="107086" y="174750"/>
                  </a:lnTo>
                  <a:lnTo>
                    <a:pt x="105613" y="171563"/>
                  </a:lnTo>
                  <a:lnTo>
                    <a:pt x="103949" y="169645"/>
                  </a:lnTo>
                  <a:lnTo>
                    <a:pt x="105867" y="168019"/>
                  </a:lnTo>
                  <a:lnTo>
                    <a:pt x="107772" y="165136"/>
                  </a:lnTo>
                  <a:lnTo>
                    <a:pt x="111632" y="165086"/>
                  </a:lnTo>
                  <a:lnTo>
                    <a:pt x="268727" y="165086"/>
                  </a:lnTo>
                  <a:lnTo>
                    <a:pt x="268727" y="162787"/>
                  </a:lnTo>
                  <a:lnTo>
                    <a:pt x="129882" y="162787"/>
                  </a:lnTo>
                  <a:lnTo>
                    <a:pt x="121900" y="162215"/>
                  </a:lnTo>
                  <a:lnTo>
                    <a:pt x="115392" y="160025"/>
                  </a:lnTo>
                  <a:lnTo>
                    <a:pt x="109998" y="155786"/>
                  </a:lnTo>
                  <a:lnTo>
                    <a:pt x="105359" y="149071"/>
                  </a:lnTo>
                  <a:lnTo>
                    <a:pt x="92996" y="126711"/>
                  </a:lnTo>
                  <a:lnTo>
                    <a:pt x="80295" y="104541"/>
                  </a:lnTo>
                  <a:lnTo>
                    <a:pt x="54584" y="60374"/>
                  </a:lnTo>
                  <a:lnTo>
                    <a:pt x="19644" y="0"/>
                  </a:lnTo>
                  <a:close/>
                </a:path>
                <a:path w="269240" h="352425">
                  <a:moveTo>
                    <a:pt x="268727" y="177049"/>
                  </a:moveTo>
                  <a:lnTo>
                    <a:pt x="129946" y="177049"/>
                  </a:lnTo>
                  <a:lnTo>
                    <a:pt x="157989" y="177427"/>
                  </a:lnTo>
                  <a:lnTo>
                    <a:pt x="186035" y="177489"/>
                  </a:lnTo>
                  <a:lnTo>
                    <a:pt x="268727" y="177300"/>
                  </a:lnTo>
                  <a:lnTo>
                    <a:pt x="268727" y="177049"/>
                  </a:lnTo>
                  <a:close/>
                </a:path>
                <a:path w="269240" h="352425">
                  <a:moveTo>
                    <a:pt x="268727" y="165086"/>
                  </a:moveTo>
                  <a:lnTo>
                    <a:pt x="111632" y="165086"/>
                  </a:lnTo>
                  <a:lnTo>
                    <a:pt x="113588" y="167968"/>
                  </a:lnTo>
                  <a:lnTo>
                    <a:pt x="116522" y="170394"/>
                  </a:lnTo>
                  <a:lnTo>
                    <a:pt x="113144" y="172629"/>
                  </a:lnTo>
                  <a:lnTo>
                    <a:pt x="110858" y="175334"/>
                  </a:lnTo>
                  <a:lnTo>
                    <a:pt x="268727" y="175334"/>
                  </a:lnTo>
                  <a:lnTo>
                    <a:pt x="268727" y="165086"/>
                  </a:lnTo>
                  <a:close/>
                </a:path>
                <a:path w="269240" h="352425">
                  <a:moveTo>
                    <a:pt x="214374" y="162412"/>
                  </a:moveTo>
                  <a:lnTo>
                    <a:pt x="129882" y="162787"/>
                  </a:lnTo>
                  <a:lnTo>
                    <a:pt x="268727" y="162787"/>
                  </a:lnTo>
                  <a:lnTo>
                    <a:pt x="268727" y="162469"/>
                  </a:lnTo>
                  <a:lnTo>
                    <a:pt x="214374"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object 18">
              <a:extLst>
                <a:ext uri="{FF2B5EF4-FFF2-40B4-BE49-F238E27FC236}">
                  <a16:creationId xmlns:a16="http://schemas.microsoft.com/office/drawing/2014/main" id="{B20131AA-E80B-4FC5-B34F-05F8E5A704B3}"/>
                </a:ext>
              </a:extLst>
            </p:cNvPr>
            <p:cNvSpPr/>
            <p:nvPr/>
          </p:nvSpPr>
          <p:spPr>
            <a:xfrm>
              <a:off x="11929257" y="6534818"/>
              <a:ext cx="269240" cy="323215"/>
            </a:xfrm>
            <a:custGeom>
              <a:avLst/>
              <a:gdLst/>
              <a:ahLst/>
              <a:cxnLst/>
              <a:rect l="l" t="t" r="r" b="b"/>
              <a:pathLst>
                <a:path w="269240" h="323215">
                  <a:moveTo>
                    <a:pt x="12445" y="0"/>
                  </a:moveTo>
                  <a:lnTo>
                    <a:pt x="0" y="7315"/>
                  </a:lnTo>
                  <a:lnTo>
                    <a:pt x="100876" y="182206"/>
                  </a:lnTo>
                  <a:lnTo>
                    <a:pt x="19625" y="323180"/>
                  </a:lnTo>
                  <a:lnTo>
                    <a:pt x="36546" y="323180"/>
                  </a:lnTo>
                  <a:lnTo>
                    <a:pt x="113779" y="189547"/>
                  </a:lnTo>
                  <a:lnTo>
                    <a:pt x="268838" y="189547"/>
                  </a:lnTo>
                  <a:lnTo>
                    <a:pt x="268838" y="187096"/>
                  </a:lnTo>
                  <a:lnTo>
                    <a:pt x="110909" y="187096"/>
                  </a:lnTo>
                  <a:lnTo>
                    <a:pt x="107327" y="186880"/>
                  </a:lnTo>
                  <a:lnTo>
                    <a:pt x="104419" y="183629"/>
                  </a:lnTo>
                  <a:lnTo>
                    <a:pt x="104495"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269240" h="323215">
                  <a:moveTo>
                    <a:pt x="117338" y="175183"/>
                  </a:moveTo>
                  <a:lnTo>
                    <a:pt x="109943" y="175183"/>
                  </a:lnTo>
                  <a:lnTo>
                    <a:pt x="112077" y="178396"/>
                  </a:lnTo>
                  <a:lnTo>
                    <a:pt x="114731" y="180682"/>
                  </a:lnTo>
                  <a:lnTo>
                    <a:pt x="114172" y="184353"/>
                  </a:lnTo>
                  <a:lnTo>
                    <a:pt x="110909" y="187096"/>
                  </a:lnTo>
                  <a:lnTo>
                    <a:pt x="268838" y="187096"/>
                  </a:lnTo>
                  <a:lnTo>
                    <a:pt x="268838" y="175374"/>
                  </a:lnTo>
                  <a:lnTo>
                    <a:pt x="117703" y="175374"/>
                  </a:lnTo>
                  <a:lnTo>
                    <a:pt x="117338" y="175183"/>
                  </a:lnTo>
                  <a:close/>
                </a:path>
                <a:path w="269240" h="323215">
                  <a:moveTo>
                    <a:pt x="213791" y="174983"/>
                  </a:moveTo>
                  <a:lnTo>
                    <a:pt x="117703" y="175374"/>
                  </a:lnTo>
                  <a:lnTo>
                    <a:pt x="268838" y="175374"/>
                  </a:lnTo>
                  <a:lnTo>
                    <a:pt x="268838" y="175022"/>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object 19">
              <a:extLst>
                <a:ext uri="{FF2B5EF4-FFF2-40B4-BE49-F238E27FC236}">
                  <a16:creationId xmlns:a16="http://schemas.microsoft.com/office/drawing/2014/main" id="{A63D5A5F-0502-47EE-98D1-3327B4BDD02A}"/>
                </a:ext>
              </a:extLst>
            </p:cNvPr>
            <p:cNvSpPr/>
            <p:nvPr/>
          </p:nvSpPr>
          <p:spPr>
            <a:xfrm>
              <a:off x="11542934"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5" y="188899"/>
                  </a:lnTo>
                  <a:lnTo>
                    <a:pt x="203847" y="186004"/>
                  </a:lnTo>
                  <a:lnTo>
                    <a:pt x="200875" y="184086"/>
                  </a:lnTo>
                  <a:lnTo>
                    <a:pt x="200956" y="181978"/>
                  </a:lnTo>
                  <a:lnTo>
                    <a:pt x="201041" y="180352"/>
                  </a:lnTo>
                  <a:lnTo>
                    <a:pt x="203860" y="177139"/>
                  </a:lnTo>
                  <a:lnTo>
                    <a:pt x="207441" y="176923"/>
                  </a:lnTo>
                  <a:lnTo>
                    <a:pt x="217455" y="176923"/>
                  </a:lnTo>
                  <a:lnTo>
                    <a:pt x="218488" y="175132"/>
                  </a:lnTo>
                  <a:lnTo>
                    <a:pt x="197739" y="175132"/>
                  </a:lnTo>
                  <a:lnTo>
                    <a:pt x="101644" y="174751"/>
                  </a:lnTo>
                  <a:close/>
                </a:path>
                <a:path w="315595" h="323215">
                  <a:moveTo>
                    <a:pt x="217455" y="176923"/>
                  </a:moveTo>
                  <a:lnTo>
                    <a:pt x="207441" y="176923"/>
                  </a:lnTo>
                  <a:lnTo>
                    <a:pt x="210642" y="179743"/>
                  </a:lnTo>
                  <a:lnTo>
                    <a:pt x="211277" y="183426"/>
                  </a:lnTo>
                  <a:lnTo>
                    <a:pt x="208546" y="185699"/>
                  </a:lnTo>
                  <a:lnTo>
                    <a:pt x="206375" y="188899"/>
                  </a:lnTo>
                  <a:lnTo>
                    <a:pt x="218532" y="188899"/>
                  </a:lnTo>
                  <a:lnTo>
                    <a:pt x="214541" y="181978"/>
                  </a:lnTo>
                  <a:lnTo>
                    <a:pt x="217455" y="176923"/>
                  </a:lnTo>
                  <a:close/>
                </a:path>
                <a:path w="315595" h="323215">
                  <a:moveTo>
                    <a:pt x="302768" y="0"/>
                  </a:moveTo>
                  <a:lnTo>
                    <a:pt x="299872" y="4825"/>
                  </a:lnTo>
                  <a:lnTo>
                    <a:pt x="297421" y="8851"/>
                  </a:lnTo>
                  <a:lnTo>
                    <a:pt x="230176" y="125358"/>
                  </a:lnTo>
                  <a:lnTo>
                    <a:pt x="203631" y="172008"/>
                  </a:lnTo>
                  <a:lnTo>
                    <a:pt x="197739" y="175132"/>
                  </a:lnTo>
                  <a:lnTo>
                    <a:pt x="218488" y="175132"/>
                  </a:lnTo>
                  <a:lnTo>
                    <a:pt x="315429" y="7023"/>
                  </a:lnTo>
                  <a:lnTo>
                    <a:pt x="30276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object 20">
              <a:extLst>
                <a:ext uri="{FF2B5EF4-FFF2-40B4-BE49-F238E27FC236}">
                  <a16:creationId xmlns:a16="http://schemas.microsoft.com/office/drawing/2014/main" id="{C23BF45E-A978-43DD-8063-27711642292F}"/>
                </a:ext>
              </a:extLst>
            </p:cNvPr>
            <p:cNvSpPr/>
            <p:nvPr/>
          </p:nvSpPr>
          <p:spPr>
            <a:xfrm>
              <a:off x="11060069" y="6534786"/>
              <a:ext cx="315595" cy="323215"/>
            </a:xfrm>
            <a:custGeom>
              <a:avLst/>
              <a:gdLst/>
              <a:ahLst/>
              <a:cxnLst/>
              <a:rect l="l" t="t" r="r" b="b"/>
              <a:pathLst>
                <a:path w="315595" h="323215">
                  <a:moveTo>
                    <a:pt x="12179" y="0"/>
                  </a:moveTo>
                  <a:lnTo>
                    <a:pt x="0" y="7645"/>
                  </a:lnTo>
                  <a:lnTo>
                    <a:pt x="100710" y="182244"/>
                  </a:lnTo>
                  <a:lnTo>
                    <a:pt x="19430" y="323213"/>
                  </a:lnTo>
                  <a:lnTo>
                    <a:pt x="36367" y="323213"/>
                  </a:lnTo>
                  <a:lnTo>
                    <a:pt x="113588" y="189610"/>
                  </a:lnTo>
                  <a:lnTo>
                    <a:pt x="315264" y="189610"/>
                  </a:lnTo>
                  <a:lnTo>
                    <a:pt x="315264" y="187134"/>
                  </a:lnTo>
                  <a:lnTo>
                    <a:pt x="111455" y="187134"/>
                  </a:lnTo>
                  <a:lnTo>
                    <a:pt x="107645" y="186994"/>
                  </a:lnTo>
                  <a:lnTo>
                    <a:pt x="105790" y="184175"/>
                  </a:lnTo>
                  <a:lnTo>
                    <a:pt x="103873" y="182549"/>
                  </a:lnTo>
                  <a:lnTo>
                    <a:pt x="105562" y="180682"/>
                  </a:lnTo>
                  <a:lnTo>
                    <a:pt x="107073" y="177584"/>
                  </a:lnTo>
                  <a:lnTo>
                    <a:pt x="110832" y="177012"/>
                  </a:lnTo>
                  <a:lnTo>
                    <a:pt x="315264" y="177012"/>
                  </a:lnTo>
                  <a:lnTo>
                    <a:pt x="315264" y="175399"/>
                  </a:lnTo>
                  <a:lnTo>
                    <a:pt x="117563" y="175399"/>
                  </a:lnTo>
                  <a:lnTo>
                    <a:pt x="111658" y="172389"/>
                  </a:lnTo>
                  <a:lnTo>
                    <a:pt x="106527" y="163309"/>
                  </a:lnTo>
                  <a:lnTo>
                    <a:pt x="84931" y="125404"/>
                  </a:lnTo>
                  <a:lnTo>
                    <a:pt x="17145" y="8013"/>
                  </a:lnTo>
                  <a:lnTo>
                    <a:pt x="14643" y="4064"/>
                  </a:lnTo>
                  <a:lnTo>
                    <a:pt x="12179" y="0"/>
                  </a:lnTo>
                  <a:close/>
                </a:path>
                <a:path w="315595" h="323215">
                  <a:moveTo>
                    <a:pt x="315264" y="177012"/>
                  </a:moveTo>
                  <a:lnTo>
                    <a:pt x="110832" y="177012"/>
                  </a:lnTo>
                  <a:lnTo>
                    <a:pt x="113118" y="179666"/>
                  </a:lnTo>
                  <a:lnTo>
                    <a:pt x="116458" y="181851"/>
                  </a:lnTo>
                  <a:lnTo>
                    <a:pt x="113410" y="184302"/>
                  </a:lnTo>
                  <a:lnTo>
                    <a:pt x="111455" y="187134"/>
                  </a:lnTo>
                  <a:lnTo>
                    <a:pt x="315264" y="187134"/>
                  </a:lnTo>
                  <a:lnTo>
                    <a:pt x="315264" y="177012"/>
                  </a:lnTo>
                  <a:close/>
                </a:path>
                <a:path w="315595" h="323215">
                  <a:moveTo>
                    <a:pt x="213658" y="175021"/>
                  </a:moveTo>
                  <a:lnTo>
                    <a:pt x="117563"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object 21">
              <a:extLst>
                <a:ext uri="{FF2B5EF4-FFF2-40B4-BE49-F238E27FC236}">
                  <a16:creationId xmlns:a16="http://schemas.microsoft.com/office/drawing/2014/main" id="{F8179DD8-087A-4893-8C70-0EC886884CCA}"/>
                </a:ext>
              </a:extLst>
            </p:cNvPr>
            <p:cNvSpPr/>
            <p:nvPr/>
          </p:nvSpPr>
          <p:spPr>
            <a:xfrm>
              <a:off x="10673752"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59"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31"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56"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object 22">
              <a:extLst>
                <a:ext uri="{FF2B5EF4-FFF2-40B4-BE49-F238E27FC236}">
                  <a16:creationId xmlns:a16="http://schemas.microsoft.com/office/drawing/2014/main" id="{9B20A189-8A64-49D3-8324-5008ABE81C02}"/>
                </a:ext>
              </a:extLst>
            </p:cNvPr>
            <p:cNvSpPr/>
            <p:nvPr/>
          </p:nvSpPr>
          <p:spPr>
            <a:xfrm>
              <a:off x="10190458" y="6534664"/>
              <a:ext cx="316230" cy="323850"/>
            </a:xfrm>
            <a:custGeom>
              <a:avLst/>
              <a:gdLst/>
              <a:ahLst/>
              <a:cxnLst/>
              <a:rect l="l" t="t" r="r" b="b"/>
              <a:pathLst>
                <a:path w="316229" h="323850">
                  <a:moveTo>
                    <a:pt x="12572" y="0"/>
                  </a:moveTo>
                  <a:lnTo>
                    <a:pt x="6883" y="3505"/>
                  </a:lnTo>
                  <a:lnTo>
                    <a:pt x="0" y="7391"/>
                  </a:lnTo>
                  <a:lnTo>
                    <a:pt x="100939" y="182359"/>
                  </a:lnTo>
                  <a:lnTo>
                    <a:pt x="66967" y="241299"/>
                  </a:lnTo>
                  <a:lnTo>
                    <a:pt x="19673" y="323335"/>
                  </a:lnTo>
                  <a:lnTo>
                    <a:pt x="36994" y="323335"/>
                  </a:lnTo>
                  <a:lnTo>
                    <a:pt x="66967" y="272338"/>
                  </a:lnTo>
                  <a:lnTo>
                    <a:pt x="66967" y="270827"/>
                  </a:lnTo>
                  <a:lnTo>
                    <a:pt x="114185" y="189128"/>
                  </a:lnTo>
                  <a:lnTo>
                    <a:pt x="315937" y="189128"/>
                  </a:lnTo>
                  <a:lnTo>
                    <a:pt x="315835" y="187248"/>
                  </a:lnTo>
                  <a:lnTo>
                    <a:pt x="110959" y="187248"/>
                  </a:lnTo>
                  <a:lnTo>
                    <a:pt x="107378" y="187032"/>
                  </a:lnTo>
                  <a:lnTo>
                    <a:pt x="104470" y="183781"/>
                  </a:lnTo>
                  <a:lnTo>
                    <a:pt x="104571" y="180035"/>
                  </a:lnTo>
                  <a:lnTo>
                    <a:pt x="107480" y="178181"/>
                  </a:lnTo>
                  <a:lnTo>
                    <a:pt x="109994" y="175336"/>
                  </a:lnTo>
                  <a:lnTo>
                    <a:pt x="116903" y="175336"/>
                  </a:lnTo>
                  <a:lnTo>
                    <a:pt x="111798" y="172275"/>
                  </a:lnTo>
                  <a:lnTo>
                    <a:pt x="97088" y="146264"/>
                  </a:lnTo>
                  <a:lnTo>
                    <a:pt x="87090" y="128765"/>
                  </a:lnTo>
                  <a:lnTo>
                    <a:pt x="66967" y="93840"/>
                  </a:lnTo>
                  <a:lnTo>
                    <a:pt x="66967" y="93357"/>
                  </a:lnTo>
                  <a:lnTo>
                    <a:pt x="12752" y="215"/>
                  </a:lnTo>
                  <a:lnTo>
                    <a:pt x="12572" y="0"/>
                  </a:lnTo>
                  <a:close/>
                </a:path>
                <a:path w="316229" h="323850">
                  <a:moveTo>
                    <a:pt x="66967" y="241096"/>
                  </a:moveTo>
                  <a:lnTo>
                    <a:pt x="66850" y="241299"/>
                  </a:lnTo>
                  <a:lnTo>
                    <a:pt x="66967" y="241096"/>
                  </a:lnTo>
                  <a:close/>
                </a:path>
                <a:path w="316229" h="323850">
                  <a:moveTo>
                    <a:pt x="116903" y="175336"/>
                  </a:moveTo>
                  <a:lnTo>
                    <a:pt x="109994" y="175336"/>
                  </a:lnTo>
                  <a:lnTo>
                    <a:pt x="112128" y="178561"/>
                  </a:lnTo>
                  <a:lnTo>
                    <a:pt x="114795" y="180835"/>
                  </a:lnTo>
                  <a:lnTo>
                    <a:pt x="114236" y="184518"/>
                  </a:lnTo>
                  <a:lnTo>
                    <a:pt x="110959" y="187248"/>
                  </a:lnTo>
                  <a:lnTo>
                    <a:pt x="315835" y="187248"/>
                  </a:lnTo>
                  <a:lnTo>
                    <a:pt x="315193" y="175526"/>
                  </a:lnTo>
                  <a:lnTo>
                    <a:pt x="117220" y="175526"/>
                  </a:lnTo>
                  <a:lnTo>
                    <a:pt x="116903" y="175336"/>
                  </a:lnTo>
                  <a:close/>
                </a:path>
                <a:path w="316229" h="323850">
                  <a:moveTo>
                    <a:pt x="212932" y="175145"/>
                  </a:moveTo>
                  <a:lnTo>
                    <a:pt x="117220" y="175526"/>
                  </a:lnTo>
                  <a:lnTo>
                    <a:pt x="315193" y="175526"/>
                  </a:lnTo>
                  <a:lnTo>
                    <a:pt x="315175" y="175196"/>
                  </a:lnTo>
                  <a:lnTo>
                    <a:pt x="212932" y="175145"/>
                  </a:lnTo>
                  <a:close/>
                </a:path>
                <a:path w="316229" h="323850">
                  <a:moveTo>
                    <a:pt x="12738" y="190"/>
                  </a:move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object 23">
              <a:extLst>
                <a:ext uri="{FF2B5EF4-FFF2-40B4-BE49-F238E27FC236}">
                  <a16:creationId xmlns:a16="http://schemas.microsoft.com/office/drawing/2014/main" id="{CA5CE796-6DF8-4BC5-9849-CEC5F0F7145D}"/>
                </a:ext>
              </a:extLst>
            </p:cNvPr>
            <p:cNvSpPr/>
            <p:nvPr/>
          </p:nvSpPr>
          <p:spPr>
            <a:xfrm>
              <a:off x="11060049"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80" y="173888"/>
                  </a:lnTo>
                  <a:lnTo>
                    <a:pt x="103987" y="171602"/>
                  </a:lnTo>
                  <a:lnTo>
                    <a:pt x="104508" y="167855"/>
                  </a:lnTo>
                  <a:lnTo>
                    <a:pt x="107772" y="165100"/>
                  </a:lnTo>
                  <a:lnTo>
                    <a:pt x="111366" y="165214"/>
                  </a:lnTo>
                  <a:lnTo>
                    <a:pt x="114274" y="168516"/>
                  </a:lnTo>
                  <a:lnTo>
                    <a:pt x="114274" y="162179"/>
                  </a:lnTo>
                  <a:lnTo>
                    <a:pt x="113322" y="162179"/>
                  </a:lnTo>
                  <a:lnTo>
                    <a:pt x="19570" y="0"/>
                  </a:lnTo>
                  <a:lnTo>
                    <a:pt x="2692" y="0"/>
                  </a:lnTo>
                  <a:lnTo>
                    <a:pt x="100723" y="169989"/>
                  </a:lnTo>
                  <a:lnTo>
                    <a:pt x="0" y="344690"/>
                  </a:lnTo>
                  <a:lnTo>
                    <a:pt x="12204" y="352158"/>
                  </a:lnTo>
                  <a:lnTo>
                    <a:pt x="14732" y="348018"/>
                  </a:lnTo>
                  <a:lnTo>
                    <a:pt x="17259" y="344068"/>
                  </a:lnTo>
                  <a:lnTo>
                    <a:pt x="62979" y="265074"/>
                  </a:lnTo>
                  <a:lnTo>
                    <a:pt x="84556" y="227545"/>
                  </a:lnTo>
                  <a:lnTo>
                    <a:pt x="105956" y="189915"/>
                  </a:lnTo>
                  <a:lnTo>
                    <a:pt x="110172" y="183857"/>
                  </a:lnTo>
                  <a:lnTo>
                    <a:pt x="115023" y="179870"/>
                  </a:lnTo>
                  <a:lnTo>
                    <a:pt x="120904" y="177698"/>
                  </a:lnTo>
                  <a:lnTo>
                    <a:pt x="127012" y="177190"/>
                  </a:lnTo>
                  <a:lnTo>
                    <a:pt x="128231" y="177088"/>
                  </a:lnTo>
                  <a:lnTo>
                    <a:pt x="213423" y="177431"/>
                  </a:lnTo>
                  <a:lnTo>
                    <a:pt x="315125" y="177355"/>
                  </a:lnTo>
                  <a:lnTo>
                    <a:pt x="315125" y="177088"/>
                  </a:lnTo>
                  <a:lnTo>
                    <a:pt x="315125" y="165100"/>
                  </a:lnTo>
                  <a:lnTo>
                    <a:pt x="315125" y="162179"/>
                  </a:lnTo>
                  <a:close/>
                </a:path>
                <a:path w="363854" h="603250">
                  <a:moveTo>
                    <a:pt x="363550" y="246164"/>
                  </a:moveTo>
                  <a:lnTo>
                    <a:pt x="351193" y="238912"/>
                  </a:lnTo>
                  <a:lnTo>
                    <a:pt x="348576" y="243205"/>
                  </a:lnTo>
                  <a:lnTo>
                    <a:pt x="346049" y="247167"/>
                  </a:lnTo>
                  <a:lnTo>
                    <a:pt x="301320" y="324269"/>
                  </a:lnTo>
                  <a:lnTo>
                    <a:pt x="280301" y="360883"/>
                  </a:lnTo>
                  <a:lnTo>
                    <a:pt x="259626" y="397687"/>
                  </a:lnTo>
                  <a:lnTo>
                    <a:pt x="259384" y="398043"/>
                  </a:lnTo>
                  <a:lnTo>
                    <a:pt x="259384" y="419188"/>
                  </a:lnTo>
                  <a:lnTo>
                    <a:pt x="258851" y="422833"/>
                  </a:lnTo>
                  <a:lnTo>
                    <a:pt x="255663" y="425589"/>
                  </a:lnTo>
                  <a:lnTo>
                    <a:pt x="253860" y="425488"/>
                  </a:lnTo>
                  <a:lnTo>
                    <a:pt x="252133" y="425424"/>
                  </a:lnTo>
                  <a:lnTo>
                    <a:pt x="249339" y="422236"/>
                  </a:lnTo>
                  <a:lnTo>
                    <a:pt x="249262" y="418528"/>
                  </a:lnTo>
                  <a:lnTo>
                    <a:pt x="252120" y="416648"/>
                  </a:lnTo>
                  <a:lnTo>
                    <a:pt x="254431" y="413956"/>
                  </a:lnTo>
                  <a:lnTo>
                    <a:pt x="254584" y="413778"/>
                  </a:lnTo>
                  <a:lnTo>
                    <a:pt x="256717" y="416966"/>
                  </a:lnTo>
                  <a:lnTo>
                    <a:pt x="259384" y="419188"/>
                  </a:lnTo>
                  <a:lnTo>
                    <a:pt x="259384" y="398043"/>
                  </a:lnTo>
                  <a:lnTo>
                    <a:pt x="254088" y="405638"/>
                  </a:lnTo>
                  <a:lnTo>
                    <a:pt x="247726" y="410679"/>
                  </a:lnTo>
                  <a:lnTo>
                    <a:pt x="240080" y="413308"/>
                  </a:lnTo>
                  <a:lnTo>
                    <a:pt x="230682" y="413956"/>
                  </a:lnTo>
                  <a:lnTo>
                    <a:pt x="159702" y="413473"/>
                  </a:lnTo>
                  <a:lnTo>
                    <a:pt x="50596" y="414007"/>
                  </a:lnTo>
                  <a:lnTo>
                    <a:pt x="49390" y="414947"/>
                  </a:lnTo>
                  <a:lnTo>
                    <a:pt x="48183" y="415480"/>
                  </a:lnTo>
                  <a:lnTo>
                    <a:pt x="48183" y="428078"/>
                  </a:lnTo>
                  <a:lnTo>
                    <a:pt x="149707" y="428155"/>
                  </a:lnTo>
                  <a:lnTo>
                    <a:pt x="236816" y="427837"/>
                  </a:lnTo>
                  <a:lnTo>
                    <a:pt x="243014" y="428396"/>
                  </a:lnTo>
                  <a:lnTo>
                    <a:pt x="248843" y="430682"/>
                  </a:lnTo>
                  <a:lnTo>
                    <a:pt x="253568" y="434771"/>
                  </a:lnTo>
                  <a:lnTo>
                    <a:pt x="257683" y="440766"/>
                  </a:lnTo>
                  <a:lnTo>
                    <a:pt x="278028" y="476554"/>
                  </a:lnTo>
                  <a:lnTo>
                    <a:pt x="343509" y="589991"/>
                  </a:lnTo>
                  <a:lnTo>
                    <a:pt x="347332" y="596455"/>
                  </a:lnTo>
                  <a:lnTo>
                    <a:pt x="351231" y="603110"/>
                  </a:lnTo>
                  <a:lnTo>
                    <a:pt x="363334" y="594918"/>
                  </a:lnTo>
                  <a:lnTo>
                    <a:pt x="266915" y="427723"/>
                  </a:lnTo>
                  <a:lnTo>
                    <a:pt x="265684" y="425589"/>
                  </a:lnTo>
                  <a:lnTo>
                    <a:pt x="262864" y="420700"/>
                  </a:lnTo>
                  <a:lnTo>
                    <a:pt x="266852" y="413778"/>
                  </a:lnTo>
                  <a:lnTo>
                    <a:pt x="363550"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object 24">
              <a:extLst>
                <a:ext uri="{FF2B5EF4-FFF2-40B4-BE49-F238E27FC236}">
                  <a16:creationId xmlns:a16="http://schemas.microsoft.com/office/drawing/2014/main" id="{BF2AC67A-F4E4-4B7F-9099-D2EDF824332D}"/>
                </a:ext>
              </a:extLst>
            </p:cNvPr>
            <p:cNvSpPr/>
            <p:nvPr/>
          </p:nvSpPr>
          <p:spPr>
            <a:xfrm>
              <a:off x="11494682" y="6284230"/>
              <a:ext cx="316230" cy="364490"/>
            </a:xfrm>
            <a:custGeom>
              <a:avLst/>
              <a:gdLst/>
              <a:ahLst/>
              <a:cxnLst/>
              <a:rect l="l" t="t" r="r" b="b"/>
              <a:pathLst>
                <a:path w="316229" h="364490">
                  <a:moveTo>
                    <a:pt x="12522" y="0"/>
                  </a:moveTo>
                  <a:lnTo>
                    <a:pt x="0" y="7607"/>
                  </a:lnTo>
                  <a:lnTo>
                    <a:pt x="100634" y="182067"/>
                  </a:lnTo>
                  <a:lnTo>
                    <a:pt x="127"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43" y="184213"/>
                  </a:lnTo>
                  <a:lnTo>
                    <a:pt x="104457" y="180530"/>
                  </a:lnTo>
                  <a:lnTo>
                    <a:pt x="107226" y="177418"/>
                  </a:lnTo>
                  <a:lnTo>
                    <a:pt x="110718" y="177114"/>
                  </a:lnTo>
                  <a:lnTo>
                    <a:pt x="315105" y="177114"/>
                  </a:lnTo>
                  <a:lnTo>
                    <a:pt x="315001" y="175272"/>
                  </a:lnTo>
                  <a:lnTo>
                    <a:pt x="117259" y="175272"/>
                  </a:lnTo>
                  <a:lnTo>
                    <a:pt x="111671" y="172338"/>
                  </a:lnTo>
                  <a:lnTo>
                    <a:pt x="106807" y="163728"/>
                  </a:lnTo>
                  <a:lnTo>
                    <a:pt x="86448" y="127965"/>
                  </a:lnTo>
                  <a:lnTo>
                    <a:pt x="20739" y="14109"/>
                  </a:lnTo>
                  <a:lnTo>
                    <a:pt x="16700" y="7213"/>
                  </a:lnTo>
                  <a:lnTo>
                    <a:pt x="12522" y="0"/>
                  </a:lnTo>
                  <a:close/>
                </a:path>
                <a:path w="316229" h="364490">
                  <a:moveTo>
                    <a:pt x="312096" y="189077"/>
                  </a:moveTo>
                  <a:lnTo>
                    <a:pt x="129590" y="189077"/>
                  </a:lnTo>
                  <a:lnTo>
                    <a:pt x="219017" y="189501"/>
                  </a:lnTo>
                  <a:lnTo>
                    <a:pt x="310692" y="189382"/>
                  </a:lnTo>
                  <a:lnTo>
                    <a:pt x="312096" y="189077"/>
                  </a:lnTo>
                  <a:close/>
                </a:path>
                <a:path w="316229" h="364490">
                  <a:moveTo>
                    <a:pt x="315105" y="177114"/>
                  </a:moveTo>
                  <a:lnTo>
                    <a:pt x="110718" y="177114"/>
                  </a:lnTo>
                  <a:lnTo>
                    <a:pt x="113957" y="179946"/>
                  </a:lnTo>
                  <a:lnTo>
                    <a:pt x="114452" y="183591"/>
                  </a:lnTo>
                  <a:lnTo>
                    <a:pt x="111823" y="185800"/>
                  </a:lnTo>
                  <a:lnTo>
                    <a:pt x="109728" y="188937"/>
                  </a:lnTo>
                  <a:lnTo>
                    <a:pt x="312739" y="188937"/>
                  </a:lnTo>
                  <a:lnTo>
                    <a:pt x="312915" y="188899"/>
                  </a:lnTo>
                  <a:lnTo>
                    <a:pt x="315747" y="188569"/>
                  </a:lnTo>
                  <a:lnTo>
                    <a:pt x="315105" y="177114"/>
                  </a:lnTo>
                  <a:close/>
                </a:path>
                <a:path w="316229" h="364490">
                  <a:moveTo>
                    <a:pt x="212110" y="174936"/>
                  </a:moveTo>
                  <a:lnTo>
                    <a:pt x="117259" y="175272"/>
                  </a:lnTo>
                  <a:lnTo>
                    <a:pt x="315001" y="175272"/>
                  </a:lnTo>
                  <a:lnTo>
                    <a:pt x="314985" y="174980"/>
                  </a:lnTo>
                  <a:lnTo>
                    <a:pt x="212110"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object 25">
              <a:extLst>
                <a:ext uri="{FF2B5EF4-FFF2-40B4-BE49-F238E27FC236}">
                  <a16:creationId xmlns:a16="http://schemas.microsoft.com/office/drawing/2014/main" id="{361E78EA-EF1E-433D-A66E-46A1F9A89487}"/>
                </a:ext>
              </a:extLst>
            </p:cNvPr>
            <p:cNvSpPr/>
            <p:nvPr/>
          </p:nvSpPr>
          <p:spPr>
            <a:xfrm>
              <a:off x="10625397"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81" y="274521"/>
                  </a:lnTo>
                  <a:lnTo>
                    <a:pt x="84881" y="238837"/>
                  </a:lnTo>
                  <a:lnTo>
                    <a:pt x="105168" y="203034"/>
                  </a:lnTo>
                  <a:lnTo>
                    <a:pt x="109778" y="196421"/>
                  </a:lnTo>
                  <a:lnTo>
                    <a:pt x="115098" y="192084"/>
                  </a:lnTo>
                  <a:lnTo>
                    <a:pt x="121568" y="189733"/>
                  </a:lnTo>
                  <a:lnTo>
                    <a:pt x="129628" y="189077"/>
                  </a:lnTo>
                  <a:lnTo>
                    <a:pt x="312085" y="189077"/>
                  </a:lnTo>
                  <a:lnTo>
                    <a:pt x="312940" y="188887"/>
                  </a:lnTo>
                  <a:lnTo>
                    <a:pt x="315709" y="188544"/>
                  </a:lnTo>
                  <a:lnTo>
                    <a:pt x="315596" y="186918"/>
                  </a:lnTo>
                  <a:lnTo>
                    <a:pt x="111391" y="186918"/>
                  </a:lnTo>
                  <a:lnTo>
                    <a:pt x="107657" y="186816"/>
                  </a:lnTo>
                  <a:lnTo>
                    <a:pt x="105816" y="184010"/>
                  </a:lnTo>
                  <a:lnTo>
                    <a:pt x="103962" y="182397"/>
                  </a:lnTo>
                  <a:lnTo>
                    <a:pt x="105600" y="180555"/>
                  </a:lnTo>
                  <a:lnTo>
                    <a:pt x="107073" y="177520"/>
                  </a:lnTo>
                  <a:lnTo>
                    <a:pt x="110744"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55" y="189501"/>
                  </a:lnTo>
                  <a:lnTo>
                    <a:pt x="310718" y="189382"/>
                  </a:lnTo>
                  <a:lnTo>
                    <a:pt x="312085" y="189077"/>
                  </a:lnTo>
                  <a:close/>
                </a:path>
                <a:path w="316229" h="364490">
                  <a:moveTo>
                    <a:pt x="314939" y="176923"/>
                  </a:moveTo>
                  <a:lnTo>
                    <a:pt x="110744" y="176923"/>
                  </a:lnTo>
                  <a:lnTo>
                    <a:pt x="113004" y="179539"/>
                  </a:lnTo>
                  <a:lnTo>
                    <a:pt x="116230" y="181673"/>
                  </a:lnTo>
                  <a:lnTo>
                    <a:pt x="113296" y="184124"/>
                  </a:lnTo>
                  <a:lnTo>
                    <a:pt x="111391" y="186918"/>
                  </a:lnTo>
                  <a:lnTo>
                    <a:pt x="315596"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34" name="object 26">
              <a:extLst>
                <a:ext uri="{FF2B5EF4-FFF2-40B4-BE49-F238E27FC236}">
                  <a16:creationId xmlns:a16="http://schemas.microsoft.com/office/drawing/2014/main" id="{E161D2BF-36ED-43AD-995E-AC9E63F3019A}"/>
                </a:ext>
              </a:extLst>
            </p:cNvPr>
            <p:cNvPicPr/>
            <p:nvPr/>
          </p:nvPicPr>
          <p:blipFill>
            <a:blip r:embed="rId5" cstate="print"/>
            <a:stretch>
              <a:fillRect/>
            </a:stretch>
          </p:blipFill>
          <p:spPr>
            <a:xfrm>
              <a:off x="11977750" y="6426968"/>
              <a:ext cx="220345" cy="78718"/>
            </a:xfrm>
            <a:prstGeom prst="rect">
              <a:avLst/>
            </a:prstGeom>
          </p:spPr>
        </p:pic>
        <p:sp>
          <p:nvSpPr>
            <p:cNvPr id="35" name="object 27">
              <a:extLst>
                <a:ext uri="{FF2B5EF4-FFF2-40B4-BE49-F238E27FC236}">
                  <a16:creationId xmlns:a16="http://schemas.microsoft.com/office/drawing/2014/main" id="{F5957D5D-71A1-4932-AC80-5180D49769A1}"/>
                </a:ext>
              </a:extLst>
            </p:cNvPr>
            <p:cNvSpPr/>
            <p:nvPr/>
          </p:nvSpPr>
          <p:spPr>
            <a:xfrm>
              <a:off x="6278014" y="6785358"/>
              <a:ext cx="55244" cy="73025"/>
            </a:xfrm>
            <a:custGeom>
              <a:avLst/>
              <a:gdLst/>
              <a:ahLst/>
              <a:cxnLst/>
              <a:rect l="l" t="t" r="r" b="b"/>
              <a:pathLst>
                <a:path w="55245" h="73025">
                  <a:moveTo>
                    <a:pt x="12395" y="0"/>
                  </a:moveTo>
                  <a:lnTo>
                    <a:pt x="8432" y="2489"/>
                  </a:lnTo>
                  <a:lnTo>
                    <a:pt x="1905" y="4597"/>
                  </a:lnTo>
                  <a:lnTo>
                    <a:pt x="1905" y="6604"/>
                  </a:lnTo>
                  <a:lnTo>
                    <a:pt x="0" y="7810"/>
                  </a:lnTo>
                  <a:lnTo>
                    <a:pt x="1905" y="11125"/>
                  </a:lnTo>
                  <a:lnTo>
                    <a:pt x="1905" y="15963"/>
                  </a:lnTo>
                  <a:lnTo>
                    <a:pt x="4813" y="19367"/>
                  </a:lnTo>
                  <a:lnTo>
                    <a:pt x="8102" y="22529"/>
                  </a:lnTo>
                  <a:lnTo>
                    <a:pt x="10591" y="26174"/>
                  </a:lnTo>
                  <a:lnTo>
                    <a:pt x="37393" y="72641"/>
                  </a:lnTo>
                  <a:lnTo>
                    <a:pt x="54806" y="72641"/>
                  </a:lnTo>
                  <a:lnTo>
                    <a:pt x="18453" y="9575"/>
                  </a:lnTo>
                  <a:lnTo>
                    <a:pt x="13119" y="977"/>
                  </a:lnTo>
                  <a:lnTo>
                    <a:pt x="1239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36" name="object 28">
              <a:extLst>
                <a:ext uri="{FF2B5EF4-FFF2-40B4-BE49-F238E27FC236}">
                  <a16:creationId xmlns:a16="http://schemas.microsoft.com/office/drawing/2014/main" id="{D81C72CD-4A7C-4386-B28E-03581E1877C2}"/>
                </a:ext>
              </a:extLst>
            </p:cNvPr>
            <p:cNvPicPr/>
            <p:nvPr/>
          </p:nvPicPr>
          <p:blipFill>
            <a:blip r:embed="rId6" cstate="print"/>
            <a:stretch>
              <a:fillRect/>
            </a:stretch>
          </p:blipFill>
          <p:spPr>
            <a:xfrm>
              <a:off x="6278052" y="6045593"/>
              <a:ext cx="71655" cy="101199"/>
            </a:xfrm>
            <a:prstGeom prst="rect">
              <a:avLst/>
            </a:prstGeom>
          </p:spPr>
        </p:pic>
        <p:sp>
          <p:nvSpPr>
            <p:cNvPr id="37" name="object 29">
              <a:extLst>
                <a:ext uri="{FF2B5EF4-FFF2-40B4-BE49-F238E27FC236}">
                  <a16:creationId xmlns:a16="http://schemas.microsoft.com/office/drawing/2014/main" id="{00901795-53B1-4446-A59C-1902E42C5DA5}"/>
                </a:ext>
              </a:extLst>
            </p:cNvPr>
            <p:cNvSpPr/>
            <p:nvPr/>
          </p:nvSpPr>
          <p:spPr>
            <a:xfrm>
              <a:off x="6278120" y="6284394"/>
              <a:ext cx="316230" cy="364490"/>
            </a:xfrm>
            <a:custGeom>
              <a:avLst/>
              <a:gdLst/>
              <a:ahLst/>
              <a:cxnLst/>
              <a:rect l="l" t="t" r="r" b="b"/>
              <a:pathLst>
                <a:path w="316229" h="364490">
                  <a:moveTo>
                    <a:pt x="12128" y="0"/>
                  </a:moveTo>
                  <a:lnTo>
                    <a:pt x="7899" y="2641"/>
                  </a:lnTo>
                  <a:lnTo>
                    <a:pt x="1803" y="5524"/>
                  </a:lnTo>
                  <a:lnTo>
                    <a:pt x="1803" y="6451"/>
                  </a:lnTo>
                  <a:lnTo>
                    <a:pt x="25" y="7569"/>
                  </a:lnTo>
                  <a:lnTo>
                    <a:pt x="1803" y="10642"/>
                  </a:lnTo>
                  <a:lnTo>
                    <a:pt x="1803" y="16903"/>
                  </a:lnTo>
                  <a:lnTo>
                    <a:pt x="99199" y="179501"/>
                  </a:lnTo>
                  <a:lnTo>
                    <a:pt x="100380" y="181838"/>
                  </a:lnTo>
                  <a:lnTo>
                    <a:pt x="99889" y="183108"/>
                  </a:lnTo>
                  <a:lnTo>
                    <a:pt x="8572" y="341477"/>
                  </a:lnTo>
                  <a:lnTo>
                    <a:pt x="6553" y="344233"/>
                  </a:lnTo>
                  <a:lnTo>
                    <a:pt x="4051" y="346697"/>
                  </a:lnTo>
                  <a:lnTo>
                    <a:pt x="1803" y="349300"/>
                  </a:lnTo>
                  <a:lnTo>
                    <a:pt x="1803" y="353212"/>
                  </a:lnTo>
                  <a:lnTo>
                    <a:pt x="0" y="356336"/>
                  </a:lnTo>
                  <a:lnTo>
                    <a:pt x="1803" y="357454"/>
                  </a:lnTo>
                  <a:lnTo>
                    <a:pt x="1803" y="357835"/>
                  </a:lnTo>
                  <a:lnTo>
                    <a:pt x="5765" y="359905"/>
                  </a:lnTo>
                  <a:lnTo>
                    <a:pt x="12255" y="363905"/>
                  </a:lnTo>
                  <a:lnTo>
                    <a:pt x="12534" y="363448"/>
                  </a:lnTo>
                  <a:lnTo>
                    <a:pt x="12998" y="363448"/>
                  </a:lnTo>
                  <a:lnTo>
                    <a:pt x="15443" y="359422"/>
                  </a:lnTo>
                  <a:lnTo>
                    <a:pt x="17970" y="355447"/>
                  </a:lnTo>
                  <a:lnTo>
                    <a:pt x="86319" y="237067"/>
                  </a:lnTo>
                  <a:lnTo>
                    <a:pt x="108178" y="198881"/>
                  </a:lnTo>
                  <a:lnTo>
                    <a:pt x="112166" y="191858"/>
                  </a:lnTo>
                  <a:lnTo>
                    <a:pt x="116662" y="188836"/>
                  </a:lnTo>
                  <a:lnTo>
                    <a:pt x="312758" y="188836"/>
                  </a:lnTo>
                  <a:lnTo>
                    <a:pt x="313829" y="188506"/>
                  </a:lnTo>
                  <a:lnTo>
                    <a:pt x="315709" y="188175"/>
                  </a:lnTo>
                  <a:lnTo>
                    <a:pt x="315709" y="186626"/>
                  </a:lnTo>
                  <a:lnTo>
                    <a:pt x="109092" y="186626"/>
                  </a:lnTo>
                  <a:lnTo>
                    <a:pt x="108026" y="186474"/>
                  </a:lnTo>
                  <a:lnTo>
                    <a:pt x="106908" y="185521"/>
                  </a:lnTo>
                  <a:lnTo>
                    <a:pt x="105606" y="184226"/>
                  </a:lnTo>
                  <a:lnTo>
                    <a:pt x="104914" y="183337"/>
                  </a:lnTo>
                  <a:lnTo>
                    <a:pt x="104355" y="182333"/>
                  </a:lnTo>
                  <a:lnTo>
                    <a:pt x="104446" y="180809"/>
                  </a:lnTo>
                  <a:lnTo>
                    <a:pt x="104788" y="180263"/>
                  </a:lnTo>
                  <a:lnTo>
                    <a:pt x="105181" y="179743"/>
                  </a:lnTo>
                  <a:lnTo>
                    <a:pt x="107162" y="178193"/>
                  </a:lnTo>
                  <a:lnTo>
                    <a:pt x="108712" y="176860"/>
                  </a:lnTo>
                  <a:lnTo>
                    <a:pt x="315709" y="176860"/>
                  </a:lnTo>
                  <a:lnTo>
                    <a:pt x="315709" y="175171"/>
                  </a:lnTo>
                  <a:lnTo>
                    <a:pt x="117843" y="175171"/>
                  </a:lnTo>
                  <a:lnTo>
                    <a:pt x="112014" y="172021"/>
                  </a:lnTo>
                  <a:lnTo>
                    <a:pt x="85119" y="124806"/>
                  </a:lnTo>
                  <a:lnTo>
                    <a:pt x="17043" y="6934"/>
                  </a:lnTo>
                  <a:lnTo>
                    <a:pt x="14668" y="3543"/>
                  </a:lnTo>
                  <a:lnTo>
                    <a:pt x="12714" y="495"/>
                  </a:lnTo>
                  <a:lnTo>
                    <a:pt x="12433" y="495"/>
                  </a:lnTo>
                  <a:lnTo>
                    <a:pt x="12128" y="0"/>
                  </a:lnTo>
                  <a:close/>
                </a:path>
                <a:path w="316229" h="364490">
                  <a:moveTo>
                    <a:pt x="12998" y="363448"/>
                  </a:moveTo>
                  <a:lnTo>
                    <a:pt x="12534" y="363448"/>
                  </a:lnTo>
                  <a:lnTo>
                    <a:pt x="12890" y="363626"/>
                  </a:lnTo>
                  <a:lnTo>
                    <a:pt x="12998" y="363448"/>
                  </a:lnTo>
                  <a:close/>
                </a:path>
                <a:path w="316229" h="364490">
                  <a:moveTo>
                    <a:pt x="312758" y="188836"/>
                  </a:moveTo>
                  <a:lnTo>
                    <a:pt x="116662" y="188836"/>
                  </a:lnTo>
                  <a:lnTo>
                    <a:pt x="131877" y="189213"/>
                  </a:lnTo>
                  <a:lnTo>
                    <a:pt x="145947" y="189346"/>
                  </a:lnTo>
                  <a:lnTo>
                    <a:pt x="311645" y="189179"/>
                  </a:lnTo>
                  <a:lnTo>
                    <a:pt x="312758" y="188836"/>
                  </a:lnTo>
                  <a:close/>
                </a:path>
                <a:path w="316229" h="364490">
                  <a:moveTo>
                    <a:pt x="315709" y="176860"/>
                  </a:moveTo>
                  <a:lnTo>
                    <a:pt x="108712" y="176860"/>
                  </a:lnTo>
                  <a:lnTo>
                    <a:pt x="111467" y="177253"/>
                  </a:lnTo>
                  <a:lnTo>
                    <a:pt x="112661" y="179120"/>
                  </a:lnTo>
                  <a:lnTo>
                    <a:pt x="113880" y="180809"/>
                  </a:lnTo>
                  <a:lnTo>
                    <a:pt x="114013" y="181114"/>
                  </a:lnTo>
                  <a:lnTo>
                    <a:pt x="114126" y="182333"/>
                  </a:lnTo>
                  <a:lnTo>
                    <a:pt x="114007" y="183108"/>
                  </a:lnTo>
                  <a:lnTo>
                    <a:pt x="109092" y="186626"/>
                  </a:lnTo>
                  <a:lnTo>
                    <a:pt x="315709" y="186626"/>
                  </a:lnTo>
                  <a:lnTo>
                    <a:pt x="315709" y="176860"/>
                  </a:lnTo>
                  <a:close/>
                </a:path>
                <a:path w="316229" h="364490">
                  <a:moveTo>
                    <a:pt x="213271" y="174751"/>
                  </a:moveTo>
                  <a:lnTo>
                    <a:pt x="117843" y="175171"/>
                  </a:lnTo>
                  <a:lnTo>
                    <a:pt x="315709" y="175171"/>
                  </a:lnTo>
                  <a:lnTo>
                    <a:pt x="315709" y="174815"/>
                  </a:lnTo>
                  <a:lnTo>
                    <a:pt x="213271" y="174751"/>
                  </a:lnTo>
                  <a:close/>
                </a:path>
                <a:path w="316229" h="364490">
                  <a:moveTo>
                    <a:pt x="12649" y="393"/>
                  </a:moveTo>
                  <a:lnTo>
                    <a:pt x="12433" y="495"/>
                  </a:lnTo>
                  <a:lnTo>
                    <a:pt x="12714" y="495"/>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object 30">
              <a:extLst>
                <a:ext uri="{FF2B5EF4-FFF2-40B4-BE49-F238E27FC236}">
                  <a16:creationId xmlns:a16="http://schemas.microsoft.com/office/drawing/2014/main" id="{BCFE0D47-A09D-422F-9A37-25AB02E42F3A}"/>
                </a:ext>
              </a:extLst>
            </p:cNvPr>
            <p:cNvSpPr/>
            <p:nvPr/>
          </p:nvSpPr>
          <p:spPr>
            <a:xfrm>
              <a:off x="10238858" y="6284508"/>
              <a:ext cx="315595" cy="364490"/>
            </a:xfrm>
            <a:custGeom>
              <a:avLst/>
              <a:gdLst/>
              <a:ahLst/>
              <a:cxnLst/>
              <a:rect l="l" t="t" r="r" b="b"/>
              <a:pathLst>
                <a:path w="315595" h="364490">
                  <a:moveTo>
                    <a:pt x="218743" y="188810"/>
                  </a:moveTo>
                  <a:lnTo>
                    <a:pt x="187413" y="188810"/>
                  </a:lnTo>
                  <a:lnTo>
                    <a:pt x="194820" y="189477"/>
                  </a:lnTo>
                  <a:lnTo>
                    <a:pt x="200653" y="191769"/>
                  </a:lnTo>
                  <a:lnTo>
                    <a:pt x="205391" y="195843"/>
                  </a:lnTo>
                  <a:lnTo>
                    <a:pt x="209511" y="201853"/>
                  </a:lnTo>
                  <a:lnTo>
                    <a:pt x="230023" y="237937"/>
                  </a:lnTo>
                  <a:lnTo>
                    <a:pt x="295782" y="351904"/>
                  </a:lnTo>
                  <a:lnTo>
                    <a:pt x="299427" y="357924"/>
                  </a:lnTo>
                  <a:lnTo>
                    <a:pt x="303110" y="364159"/>
                  </a:lnTo>
                  <a:lnTo>
                    <a:pt x="315163" y="356006"/>
                  </a:lnTo>
                  <a:lnTo>
                    <a:pt x="218743" y="188810"/>
                  </a:lnTo>
                  <a:close/>
                </a:path>
                <a:path w="315595" h="364490">
                  <a:moveTo>
                    <a:pt x="18567" y="189166"/>
                  </a:moveTo>
                  <a:lnTo>
                    <a:pt x="8737" y="189166"/>
                  </a:lnTo>
                  <a:lnTo>
                    <a:pt x="18567" y="190093"/>
                  </a:lnTo>
                  <a:lnTo>
                    <a:pt x="18567" y="189166"/>
                  </a:lnTo>
                  <a:close/>
                </a:path>
                <a:path w="315595" h="364490">
                  <a:moveTo>
                    <a:pt x="101" y="174624"/>
                  </a:moveTo>
                  <a:lnTo>
                    <a:pt x="0" y="189166"/>
                  </a:lnTo>
                  <a:lnTo>
                    <a:pt x="102985" y="189231"/>
                  </a:lnTo>
                  <a:lnTo>
                    <a:pt x="218743" y="188810"/>
                  </a:lnTo>
                  <a:lnTo>
                    <a:pt x="217623" y="186867"/>
                  </a:lnTo>
                  <a:lnTo>
                    <a:pt x="207543" y="186867"/>
                  </a:lnTo>
                  <a:lnTo>
                    <a:pt x="203873" y="186334"/>
                  </a:lnTo>
                  <a:lnTo>
                    <a:pt x="202399" y="183273"/>
                  </a:lnTo>
                  <a:lnTo>
                    <a:pt x="200774" y="181432"/>
                  </a:lnTo>
                  <a:lnTo>
                    <a:pt x="202641" y="179793"/>
                  </a:lnTo>
                  <a:lnTo>
                    <a:pt x="204482" y="176923"/>
                  </a:lnTo>
                  <a:lnTo>
                    <a:pt x="208229" y="176872"/>
                  </a:lnTo>
                  <a:lnTo>
                    <a:pt x="217528" y="176872"/>
                  </a:lnTo>
                  <a:lnTo>
                    <a:pt x="218583" y="175044"/>
                  </a:lnTo>
                  <a:lnTo>
                    <a:pt x="6286" y="175044"/>
                  </a:lnTo>
                  <a:lnTo>
                    <a:pt x="101" y="174624"/>
                  </a:lnTo>
                  <a:close/>
                </a:path>
                <a:path w="315595" h="364490">
                  <a:moveTo>
                    <a:pt x="217528" y="176872"/>
                  </a:moveTo>
                  <a:lnTo>
                    <a:pt x="208229" y="176872"/>
                  </a:lnTo>
                  <a:lnTo>
                    <a:pt x="210108" y="179730"/>
                  </a:lnTo>
                  <a:lnTo>
                    <a:pt x="213017" y="182206"/>
                  </a:lnTo>
                  <a:lnTo>
                    <a:pt x="209791" y="184302"/>
                  </a:lnTo>
                  <a:lnTo>
                    <a:pt x="207543" y="186867"/>
                  </a:lnTo>
                  <a:lnTo>
                    <a:pt x="217623" y="186867"/>
                  </a:lnTo>
                  <a:lnTo>
                    <a:pt x="214693" y="181787"/>
                  </a:lnTo>
                  <a:lnTo>
                    <a:pt x="217528" y="176872"/>
                  </a:lnTo>
                  <a:close/>
                </a:path>
                <a:path w="315595" h="364490">
                  <a:moveTo>
                    <a:pt x="127846" y="174550"/>
                  </a:moveTo>
                  <a:lnTo>
                    <a:pt x="6286" y="175044"/>
                  </a:lnTo>
                  <a:lnTo>
                    <a:pt x="218583" y="175044"/>
                  </a:lnTo>
                  <a:lnTo>
                    <a:pt x="183895" y="174993"/>
                  </a:lnTo>
                  <a:lnTo>
                    <a:pt x="155876" y="174614"/>
                  </a:lnTo>
                  <a:lnTo>
                    <a:pt x="127846" y="174550"/>
                  </a:lnTo>
                  <a:close/>
                </a:path>
                <a:path w="315595" h="364490">
                  <a:moveTo>
                    <a:pt x="303009" y="0"/>
                  </a:moveTo>
                  <a:lnTo>
                    <a:pt x="300380" y="4305"/>
                  </a:lnTo>
                  <a:lnTo>
                    <a:pt x="297865" y="8267"/>
                  </a:lnTo>
                  <a:lnTo>
                    <a:pt x="252817" y="85993"/>
                  </a:lnTo>
                  <a:lnTo>
                    <a:pt x="231606" y="122906"/>
                  </a:lnTo>
                  <a:lnTo>
                    <a:pt x="210680" y="159981"/>
                  </a:lnTo>
                  <a:lnTo>
                    <a:pt x="205554" y="167279"/>
                  </a:lnTo>
                  <a:lnTo>
                    <a:pt x="199655" y="171959"/>
                  </a:lnTo>
                  <a:lnTo>
                    <a:pt x="192572" y="174403"/>
                  </a:lnTo>
                  <a:lnTo>
                    <a:pt x="183895" y="174993"/>
                  </a:lnTo>
                  <a:lnTo>
                    <a:pt x="218612" y="174993"/>
                  </a:lnTo>
                  <a:lnTo>
                    <a:pt x="315366" y="7251"/>
                  </a:lnTo>
                  <a:lnTo>
                    <a:pt x="30300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object 31">
              <a:extLst>
                <a:ext uri="{FF2B5EF4-FFF2-40B4-BE49-F238E27FC236}">
                  <a16:creationId xmlns:a16="http://schemas.microsoft.com/office/drawing/2014/main" id="{243EB99F-EFDB-467B-A531-2A1F4578B44D}"/>
                </a:ext>
              </a:extLst>
            </p:cNvPr>
            <p:cNvSpPr/>
            <p:nvPr/>
          </p:nvSpPr>
          <p:spPr>
            <a:xfrm>
              <a:off x="9630500" y="6785802"/>
              <a:ext cx="55244" cy="72390"/>
            </a:xfrm>
            <a:custGeom>
              <a:avLst/>
              <a:gdLst/>
              <a:ahLst/>
              <a:cxnLst/>
              <a:rect l="l" t="t" r="r" b="b"/>
              <a:pathLst>
                <a:path w="55245" h="72390">
                  <a:moveTo>
                    <a:pt x="42032" y="0"/>
                  </a:moveTo>
                  <a:lnTo>
                    <a:pt x="39315" y="4533"/>
                  </a:lnTo>
                  <a:lnTo>
                    <a:pt x="36584" y="8940"/>
                  </a:lnTo>
                  <a:lnTo>
                    <a:pt x="0" y="72196"/>
                  </a:lnTo>
                  <a:lnTo>
                    <a:pt x="17057" y="72196"/>
                  </a:lnTo>
                  <a:lnTo>
                    <a:pt x="54643" y="7023"/>
                  </a:lnTo>
                  <a:lnTo>
                    <a:pt x="4203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object 32">
              <a:extLst>
                <a:ext uri="{FF2B5EF4-FFF2-40B4-BE49-F238E27FC236}">
                  <a16:creationId xmlns:a16="http://schemas.microsoft.com/office/drawing/2014/main" id="{DF800991-D93A-4E17-BE5D-94F2774C90A3}"/>
                </a:ext>
              </a:extLst>
            </p:cNvPr>
            <p:cNvSpPr/>
            <p:nvPr/>
          </p:nvSpPr>
          <p:spPr>
            <a:xfrm>
              <a:off x="8886642" y="6785347"/>
              <a:ext cx="54610" cy="73025"/>
            </a:xfrm>
            <a:custGeom>
              <a:avLst/>
              <a:gdLst/>
              <a:ahLst/>
              <a:cxnLst/>
              <a:rect l="l" t="t" r="r" b="b"/>
              <a:pathLst>
                <a:path w="54609" h="73025">
                  <a:moveTo>
                    <a:pt x="12344" y="0"/>
                  </a:moveTo>
                  <a:lnTo>
                    <a:pt x="0" y="7874"/>
                  </a:lnTo>
                  <a:lnTo>
                    <a:pt x="37354" y="72652"/>
                  </a:lnTo>
                  <a:lnTo>
                    <a:pt x="54334" y="72652"/>
                  </a:lnTo>
                  <a:lnTo>
                    <a:pt x="1234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object 33">
              <a:extLst>
                <a:ext uri="{FF2B5EF4-FFF2-40B4-BE49-F238E27FC236}">
                  <a16:creationId xmlns:a16="http://schemas.microsoft.com/office/drawing/2014/main" id="{EE83E6EB-5B00-4227-92B8-24C6312C92C6}"/>
                </a:ext>
              </a:extLst>
            </p:cNvPr>
            <p:cNvSpPr/>
            <p:nvPr/>
          </p:nvSpPr>
          <p:spPr>
            <a:xfrm>
              <a:off x="8761201" y="6785800"/>
              <a:ext cx="54610" cy="72390"/>
            </a:xfrm>
            <a:custGeom>
              <a:avLst/>
              <a:gdLst/>
              <a:ahLst/>
              <a:cxnLst/>
              <a:rect l="l" t="t" r="r" b="b"/>
              <a:pathLst>
                <a:path w="54609" h="72390">
                  <a:moveTo>
                    <a:pt x="41741" y="0"/>
                  </a:moveTo>
                  <a:lnTo>
                    <a:pt x="0" y="72199"/>
                  </a:lnTo>
                  <a:lnTo>
                    <a:pt x="16990" y="72199"/>
                  </a:lnTo>
                  <a:lnTo>
                    <a:pt x="54453" y="7213"/>
                  </a:lnTo>
                  <a:lnTo>
                    <a:pt x="4174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object 34">
              <a:extLst>
                <a:ext uri="{FF2B5EF4-FFF2-40B4-BE49-F238E27FC236}">
                  <a16:creationId xmlns:a16="http://schemas.microsoft.com/office/drawing/2014/main" id="{D9D52506-BD42-41A7-AACE-6EB5F99A8978}"/>
                </a:ext>
              </a:extLst>
            </p:cNvPr>
            <p:cNvSpPr/>
            <p:nvPr/>
          </p:nvSpPr>
          <p:spPr>
            <a:xfrm>
              <a:off x="8017163" y="6785519"/>
              <a:ext cx="54610" cy="73025"/>
            </a:xfrm>
            <a:custGeom>
              <a:avLst/>
              <a:gdLst/>
              <a:ahLst/>
              <a:cxnLst/>
              <a:rect l="l" t="t" r="r" b="b"/>
              <a:pathLst>
                <a:path w="54609"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object 35">
              <a:extLst>
                <a:ext uri="{FF2B5EF4-FFF2-40B4-BE49-F238E27FC236}">
                  <a16:creationId xmlns:a16="http://schemas.microsoft.com/office/drawing/2014/main" id="{6E8914C4-69AF-4FFB-83A4-26AE6F4568D2}"/>
                </a:ext>
              </a:extLst>
            </p:cNvPr>
            <p:cNvSpPr/>
            <p:nvPr/>
          </p:nvSpPr>
          <p:spPr>
            <a:xfrm>
              <a:off x="7891866" y="6785782"/>
              <a:ext cx="54610" cy="72390"/>
            </a:xfrm>
            <a:custGeom>
              <a:avLst/>
              <a:gdLst/>
              <a:ahLst/>
              <a:cxnLst/>
              <a:rect l="l" t="t" r="r" b="b"/>
              <a:pathLst>
                <a:path w="54609" h="72390">
                  <a:moveTo>
                    <a:pt x="41917" y="0"/>
                  </a:moveTo>
                  <a:lnTo>
                    <a:pt x="39098" y="4699"/>
                  </a:lnTo>
                  <a:lnTo>
                    <a:pt x="36393" y="9105"/>
                  </a:lnTo>
                  <a:lnTo>
                    <a:pt x="33789" y="13589"/>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object 36">
              <a:extLst>
                <a:ext uri="{FF2B5EF4-FFF2-40B4-BE49-F238E27FC236}">
                  <a16:creationId xmlns:a16="http://schemas.microsoft.com/office/drawing/2014/main" id="{C92BEE23-CE29-4D2B-9644-9B49EE4FD124}"/>
                </a:ext>
              </a:extLst>
            </p:cNvPr>
            <p:cNvSpPr/>
            <p:nvPr/>
          </p:nvSpPr>
          <p:spPr>
            <a:xfrm>
              <a:off x="7147907" y="6785359"/>
              <a:ext cx="54610" cy="73025"/>
            </a:xfrm>
            <a:custGeom>
              <a:avLst/>
              <a:gdLst/>
              <a:ahLst/>
              <a:cxnLst/>
              <a:rect l="l" t="t" r="r" b="b"/>
              <a:pathLst>
                <a:path w="54609"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object 37">
              <a:extLst>
                <a:ext uri="{FF2B5EF4-FFF2-40B4-BE49-F238E27FC236}">
                  <a16:creationId xmlns:a16="http://schemas.microsoft.com/office/drawing/2014/main" id="{A96BD8C0-CEA9-46A5-8BEB-6F916CF4F64E}"/>
                </a:ext>
              </a:extLst>
            </p:cNvPr>
            <p:cNvSpPr/>
            <p:nvPr/>
          </p:nvSpPr>
          <p:spPr>
            <a:xfrm>
              <a:off x="7022458" y="6785442"/>
              <a:ext cx="54610" cy="73025"/>
            </a:xfrm>
            <a:custGeom>
              <a:avLst/>
              <a:gdLst/>
              <a:ahLst/>
              <a:cxnLst/>
              <a:rect l="l" t="t" r="r" b="b"/>
              <a:pathLst>
                <a:path w="54609" h="73025">
                  <a:moveTo>
                    <a:pt x="41946" y="0"/>
                  </a:moveTo>
                  <a:lnTo>
                    <a:pt x="0" y="72557"/>
                  </a:lnTo>
                  <a:lnTo>
                    <a:pt x="16989" y="72557"/>
                  </a:lnTo>
                  <a:lnTo>
                    <a:pt x="54392" y="7670"/>
                  </a:lnTo>
                  <a:lnTo>
                    <a:pt x="4194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object 38">
              <a:extLst>
                <a:ext uri="{FF2B5EF4-FFF2-40B4-BE49-F238E27FC236}">
                  <a16:creationId xmlns:a16="http://schemas.microsoft.com/office/drawing/2014/main" id="{BD11000D-E651-4C81-9F06-4F822AFF9B4E}"/>
                </a:ext>
              </a:extLst>
            </p:cNvPr>
            <p:cNvSpPr/>
            <p:nvPr/>
          </p:nvSpPr>
          <p:spPr>
            <a:xfrm>
              <a:off x="7005597"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47" name="object 39">
              <a:extLst>
                <a:ext uri="{FF2B5EF4-FFF2-40B4-BE49-F238E27FC236}">
                  <a16:creationId xmlns:a16="http://schemas.microsoft.com/office/drawing/2014/main" id="{712CCCA1-E2C6-46B2-88F9-99914478DBEE}"/>
                </a:ext>
              </a:extLst>
            </p:cNvPr>
            <p:cNvPicPr/>
            <p:nvPr/>
          </p:nvPicPr>
          <p:blipFill>
            <a:blip r:embed="rId4" cstate="print"/>
            <a:stretch>
              <a:fillRect/>
            </a:stretch>
          </p:blipFill>
          <p:spPr>
            <a:xfrm>
              <a:off x="7147817" y="6045593"/>
              <a:ext cx="71252" cy="101201"/>
            </a:xfrm>
            <a:prstGeom prst="rect">
              <a:avLst/>
            </a:prstGeom>
          </p:spPr>
        </p:pic>
        <p:sp>
          <p:nvSpPr>
            <p:cNvPr id="48" name="object 40">
              <a:extLst>
                <a:ext uri="{FF2B5EF4-FFF2-40B4-BE49-F238E27FC236}">
                  <a16:creationId xmlns:a16="http://schemas.microsoft.com/office/drawing/2014/main" id="{E446B275-A655-478E-A37F-CE44850298EC}"/>
                </a:ext>
              </a:extLst>
            </p:cNvPr>
            <p:cNvSpPr/>
            <p:nvPr/>
          </p:nvSpPr>
          <p:spPr>
            <a:xfrm>
              <a:off x="7874998" y="6045593"/>
              <a:ext cx="71755" cy="101600"/>
            </a:xfrm>
            <a:custGeom>
              <a:avLst/>
              <a:gdLst/>
              <a:ahLst/>
              <a:cxnLst/>
              <a:rect l="l" t="t" r="r" b="b"/>
              <a:pathLst>
                <a:path w="71754" h="101600">
                  <a:moveTo>
                    <a:pt x="17081" y="0"/>
                  </a:moveTo>
                  <a:lnTo>
                    <a:pt x="0" y="0"/>
                  </a:lnTo>
                  <a:lnTo>
                    <a:pt x="53644"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object 41">
              <a:extLst>
                <a:ext uri="{FF2B5EF4-FFF2-40B4-BE49-F238E27FC236}">
                  <a16:creationId xmlns:a16="http://schemas.microsoft.com/office/drawing/2014/main" id="{227E5332-361C-42E1-B5A8-3A7BF3201CB3}"/>
                </a:ext>
              </a:extLst>
            </p:cNvPr>
            <p:cNvSpPr/>
            <p:nvPr/>
          </p:nvSpPr>
          <p:spPr>
            <a:xfrm>
              <a:off x="8017271" y="6045593"/>
              <a:ext cx="71755" cy="101600"/>
            </a:xfrm>
            <a:custGeom>
              <a:avLst/>
              <a:gdLst/>
              <a:ahLst/>
              <a:cxnLst/>
              <a:rect l="l" t="t" r="r" b="b"/>
              <a:pathLst>
                <a:path w="71754" h="101600">
                  <a:moveTo>
                    <a:pt x="71177" y="0"/>
                  </a:moveTo>
                  <a:lnTo>
                    <a:pt x="54091" y="0"/>
                  </a:lnTo>
                  <a:lnTo>
                    <a:pt x="0" y="93833"/>
                  </a:lnTo>
                  <a:lnTo>
                    <a:pt x="12420" y="101174"/>
                  </a:lnTo>
                  <a:lnTo>
                    <a:pt x="20027" y="88538"/>
                  </a:lnTo>
                  <a:lnTo>
                    <a:pt x="7117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50" name="object 42">
              <a:extLst>
                <a:ext uri="{FF2B5EF4-FFF2-40B4-BE49-F238E27FC236}">
                  <a16:creationId xmlns:a16="http://schemas.microsoft.com/office/drawing/2014/main" id="{DEF408C4-D0C4-4B7C-A63F-7F843BE7AA42}"/>
                </a:ext>
              </a:extLst>
            </p:cNvPr>
            <p:cNvPicPr/>
            <p:nvPr/>
          </p:nvPicPr>
          <p:blipFill>
            <a:blip r:embed="rId7" cstate="print"/>
            <a:stretch>
              <a:fillRect/>
            </a:stretch>
          </p:blipFill>
          <p:spPr>
            <a:xfrm>
              <a:off x="8744442" y="6045593"/>
              <a:ext cx="71063" cy="101127"/>
            </a:xfrm>
            <a:prstGeom prst="rect">
              <a:avLst/>
            </a:prstGeom>
          </p:spPr>
        </p:pic>
        <p:pic>
          <p:nvPicPr>
            <p:cNvPr id="51" name="object 43">
              <a:extLst>
                <a:ext uri="{FF2B5EF4-FFF2-40B4-BE49-F238E27FC236}">
                  <a16:creationId xmlns:a16="http://schemas.microsoft.com/office/drawing/2014/main" id="{6CBA2CDF-AEC9-435E-A350-866AE42A9C17}"/>
                </a:ext>
              </a:extLst>
            </p:cNvPr>
            <p:cNvPicPr/>
            <p:nvPr/>
          </p:nvPicPr>
          <p:blipFill>
            <a:blip r:embed="rId8" cstate="print"/>
            <a:stretch>
              <a:fillRect/>
            </a:stretch>
          </p:blipFill>
          <p:spPr>
            <a:xfrm>
              <a:off x="8886550" y="6045593"/>
              <a:ext cx="71304" cy="101221"/>
            </a:xfrm>
            <a:prstGeom prst="rect">
              <a:avLst/>
            </a:prstGeom>
          </p:spPr>
        </p:pic>
        <p:sp>
          <p:nvSpPr>
            <p:cNvPr id="52" name="object 44">
              <a:extLst>
                <a:ext uri="{FF2B5EF4-FFF2-40B4-BE49-F238E27FC236}">
                  <a16:creationId xmlns:a16="http://schemas.microsoft.com/office/drawing/2014/main" id="{3A737BE0-EB19-45EA-A8D1-FE759B7B4768}"/>
                </a:ext>
              </a:extLst>
            </p:cNvPr>
            <p:cNvSpPr/>
            <p:nvPr/>
          </p:nvSpPr>
          <p:spPr>
            <a:xfrm>
              <a:off x="9613748" y="6045593"/>
              <a:ext cx="71755" cy="101600"/>
            </a:xfrm>
            <a:custGeom>
              <a:avLst/>
              <a:gdLst/>
              <a:ahLst/>
              <a:cxnLst/>
              <a:rect l="l" t="t" r="r" b="b"/>
              <a:pathLst>
                <a:path w="71754" h="101600">
                  <a:moveTo>
                    <a:pt x="17074" y="0"/>
                  </a:moveTo>
                  <a:lnTo>
                    <a:pt x="0" y="0"/>
                  </a:lnTo>
                  <a:lnTo>
                    <a:pt x="53654" y="92853"/>
                  </a:lnTo>
                  <a:lnTo>
                    <a:pt x="59052" y="101438"/>
                  </a:lnTo>
                  <a:lnTo>
                    <a:pt x="71142" y="93742"/>
                  </a:lnTo>
                  <a:lnTo>
                    <a:pt x="1707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object 45">
              <a:extLst>
                <a:ext uri="{FF2B5EF4-FFF2-40B4-BE49-F238E27FC236}">
                  <a16:creationId xmlns:a16="http://schemas.microsoft.com/office/drawing/2014/main" id="{46FDC532-5FDD-4E34-BA37-CA067640CF5C}"/>
                </a:ext>
              </a:extLst>
            </p:cNvPr>
            <p:cNvSpPr/>
            <p:nvPr/>
          </p:nvSpPr>
          <p:spPr>
            <a:xfrm>
              <a:off x="6326089" y="6045593"/>
              <a:ext cx="316230" cy="352425"/>
            </a:xfrm>
            <a:custGeom>
              <a:avLst/>
              <a:gdLst/>
              <a:ahLst/>
              <a:cxnLst/>
              <a:rect l="l" t="t" r="r" b="b"/>
              <a:pathLst>
                <a:path w="316229" h="352425">
                  <a:moveTo>
                    <a:pt x="219341" y="177105"/>
                  </a:moveTo>
                  <a:lnTo>
                    <a:pt x="185966" y="177105"/>
                  </a:lnTo>
                  <a:lnTo>
                    <a:pt x="194294" y="178069"/>
                  </a:lnTo>
                  <a:lnTo>
                    <a:pt x="200948" y="180877"/>
                  </a:lnTo>
                  <a:lnTo>
                    <a:pt x="206407" y="185685"/>
                  </a:lnTo>
                  <a:lnTo>
                    <a:pt x="211150" y="192650"/>
                  </a:lnTo>
                  <a:lnTo>
                    <a:pt x="232156" y="229684"/>
                  </a:lnTo>
                  <a:lnTo>
                    <a:pt x="253382" y="266592"/>
                  </a:lnTo>
                  <a:lnTo>
                    <a:pt x="298386" y="344300"/>
                  </a:lnTo>
                  <a:lnTo>
                    <a:pt x="300913" y="348199"/>
                  </a:lnTo>
                  <a:lnTo>
                    <a:pt x="303326" y="352149"/>
                  </a:lnTo>
                  <a:lnTo>
                    <a:pt x="303809" y="351844"/>
                  </a:lnTo>
                  <a:lnTo>
                    <a:pt x="304346" y="351844"/>
                  </a:lnTo>
                  <a:lnTo>
                    <a:pt x="315950" y="344592"/>
                  </a:lnTo>
                  <a:lnTo>
                    <a:pt x="219341" y="177105"/>
                  </a:lnTo>
                  <a:close/>
                </a:path>
                <a:path w="316229" h="352425">
                  <a:moveTo>
                    <a:pt x="304346" y="351844"/>
                  </a:moveTo>
                  <a:lnTo>
                    <a:pt x="303809" y="351844"/>
                  </a:lnTo>
                  <a:lnTo>
                    <a:pt x="303961" y="352085"/>
                  </a:lnTo>
                  <a:lnTo>
                    <a:pt x="304346" y="351844"/>
                  </a:lnTo>
                  <a:close/>
                </a:path>
                <a:path w="316229" h="352425">
                  <a:moveTo>
                    <a:pt x="313271" y="0"/>
                  </a:moveTo>
                  <a:lnTo>
                    <a:pt x="295894" y="0"/>
                  </a:lnTo>
                  <a:lnTo>
                    <a:pt x="201955" y="162474"/>
                  </a:lnTo>
                  <a:lnTo>
                    <a:pt x="736" y="162474"/>
                  </a:lnTo>
                  <a:lnTo>
                    <a:pt x="736" y="162652"/>
                  </a:lnTo>
                  <a:lnTo>
                    <a:pt x="0" y="162652"/>
                  </a:lnTo>
                  <a:lnTo>
                    <a:pt x="660" y="177346"/>
                  </a:lnTo>
                  <a:lnTo>
                    <a:pt x="100899" y="177368"/>
                  </a:lnTo>
                  <a:lnTo>
                    <a:pt x="219341" y="177105"/>
                  </a:lnTo>
                  <a:lnTo>
                    <a:pt x="218184" y="175098"/>
                  </a:lnTo>
                  <a:lnTo>
                    <a:pt x="206324" y="175098"/>
                  </a:lnTo>
                  <a:lnTo>
                    <a:pt x="205955" y="175060"/>
                  </a:lnTo>
                  <a:lnTo>
                    <a:pt x="204241" y="173282"/>
                  </a:lnTo>
                  <a:lnTo>
                    <a:pt x="201701" y="171530"/>
                  </a:lnTo>
                  <a:lnTo>
                    <a:pt x="201625" y="169294"/>
                  </a:lnTo>
                  <a:lnTo>
                    <a:pt x="201815" y="168888"/>
                  </a:lnTo>
                  <a:lnTo>
                    <a:pt x="202044" y="168482"/>
                  </a:lnTo>
                  <a:lnTo>
                    <a:pt x="203517" y="166919"/>
                  </a:lnTo>
                  <a:lnTo>
                    <a:pt x="204990" y="165141"/>
                  </a:lnTo>
                  <a:lnTo>
                    <a:pt x="207810" y="165053"/>
                  </a:lnTo>
                  <a:lnTo>
                    <a:pt x="218088" y="165053"/>
                  </a:lnTo>
                  <a:lnTo>
                    <a:pt x="313271" y="0"/>
                  </a:lnTo>
                  <a:close/>
                </a:path>
                <a:path w="316229" h="352425">
                  <a:moveTo>
                    <a:pt x="218088" y="165053"/>
                  </a:moveTo>
                  <a:lnTo>
                    <a:pt x="207810" y="165053"/>
                  </a:lnTo>
                  <a:lnTo>
                    <a:pt x="209181" y="166424"/>
                  </a:lnTo>
                  <a:lnTo>
                    <a:pt x="210883" y="168062"/>
                  </a:lnTo>
                  <a:lnTo>
                    <a:pt x="211416" y="168888"/>
                  </a:lnTo>
                  <a:lnTo>
                    <a:pt x="211616" y="169294"/>
                  </a:lnTo>
                  <a:lnTo>
                    <a:pt x="211724" y="169993"/>
                  </a:lnTo>
                  <a:lnTo>
                    <a:pt x="211378" y="172012"/>
                  </a:lnTo>
                  <a:lnTo>
                    <a:pt x="209016" y="173371"/>
                  </a:lnTo>
                  <a:lnTo>
                    <a:pt x="207136" y="174806"/>
                  </a:lnTo>
                  <a:lnTo>
                    <a:pt x="206730" y="174971"/>
                  </a:lnTo>
                  <a:lnTo>
                    <a:pt x="206324" y="175098"/>
                  </a:lnTo>
                  <a:lnTo>
                    <a:pt x="218184" y="175098"/>
                  </a:lnTo>
                  <a:lnTo>
                    <a:pt x="215239" y="169993"/>
                  </a:lnTo>
                  <a:lnTo>
                    <a:pt x="218088" y="16505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object 46">
              <a:extLst>
                <a:ext uri="{FF2B5EF4-FFF2-40B4-BE49-F238E27FC236}">
                  <a16:creationId xmlns:a16="http://schemas.microsoft.com/office/drawing/2014/main" id="{7E8A3C7B-F4DC-4554-AFA7-698725CFD0EA}"/>
                </a:ext>
              </a:extLst>
            </p:cNvPr>
            <p:cNvSpPr/>
            <p:nvPr/>
          </p:nvSpPr>
          <p:spPr>
            <a:xfrm>
              <a:off x="7196662" y="6045593"/>
              <a:ext cx="314960" cy="352425"/>
            </a:xfrm>
            <a:custGeom>
              <a:avLst/>
              <a:gdLst/>
              <a:ahLst/>
              <a:cxnLst/>
              <a:rect l="l" t="t" r="r" b="b"/>
              <a:pathLst>
                <a:path w="314959"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59" h="352425">
                  <a:moveTo>
                    <a:pt x="312077"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7" y="0"/>
                  </a:lnTo>
                  <a:close/>
                </a:path>
                <a:path w="314959"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object 47">
              <a:extLst>
                <a:ext uri="{FF2B5EF4-FFF2-40B4-BE49-F238E27FC236}">
                  <a16:creationId xmlns:a16="http://schemas.microsoft.com/office/drawing/2014/main" id="{00801655-7D52-401C-BB80-A0048C037E38}"/>
                </a:ext>
              </a:extLst>
            </p:cNvPr>
            <p:cNvSpPr/>
            <p:nvPr/>
          </p:nvSpPr>
          <p:spPr>
            <a:xfrm>
              <a:off x="8065568"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01"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object 48">
              <a:extLst>
                <a:ext uri="{FF2B5EF4-FFF2-40B4-BE49-F238E27FC236}">
                  <a16:creationId xmlns:a16="http://schemas.microsoft.com/office/drawing/2014/main" id="{9CF80412-F2D2-4DAC-9174-6568E98AD82F}"/>
                </a:ext>
              </a:extLst>
            </p:cNvPr>
            <p:cNvSpPr/>
            <p:nvPr/>
          </p:nvSpPr>
          <p:spPr>
            <a:xfrm>
              <a:off x="8451967" y="6045593"/>
              <a:ext cx="315595" cy="352425"/>
            </a:xfrm>
            <a:custGeom>
              <a:avLst/>
              <a:gdLst/>
              <a:ahLst/>
              <a:cxnLst/>
              <a:rect l="l" t="t" r="r" b="b"/>
              <a:pathLst>
                <a:path w="315595" h="352425">
                  <a:moveTo>
                    <a:pt x="19644" y="0"/>
                  </a:moveTo>
                  <a:lnTo>
                    <a:pt x="2727" y="0"/>
                  </a:lnTo>
                  <a:lnTo>
                    <a:pt x="100787"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312178" y="177049"/>
                  </a:lnTo>
                  <a:lnTo>
                    <a:pt x="313677" y="176300"/>
                  </a:lnTo>
                  <a:lnTo>
                    <a:pt x="315086" y="175931"/>
                  </a:lnTo>
                  <a:lnTo>
                    <a:pt x="315086" y="175334"/>
                  </a:lnTo>
                  <a:lnTo>
                    <a:pt x="110845" y="175334"/>
                  </a:lnTo>
                  <a:lnTo>
                    <a:pt x="107086" y="174750"/>
                  </a:lnTo>
                  <a:lnTo>
                    <a:pt x="105613" y="171563"/>
                  </a:lnTo>
                  <a:lnTo>
                    <a:pt x="103949" y="169645"/>
                  </a:lnTo>
                  <a:lnTo>
                    <a:pt x="105867" y="168019"/>
                  </a:lnTo>
                  <a:lnTo>
                    <a:pt x="107772" y="165136"/>
                  </a:lnTo>
                  <a:lnTo>
                    <a:pt x="111632" y="165086"/>
                  </a:lnTo>
                  <a:lnTo>
                    <a:pt x="315086" y="165086"/>
                  </a:lnTo>
                  <a:lnTo>
                    <a:pt x="315086" y="162787"/>
                  </a:lnTo>
                  <a:lnTo>
                    <a:pt x="129882" y="162787"/>
                  </a:lnTo>
                  <a:lnTo>
                    <a:pt x="121900" y="162215"/>
                  </a:lnTo>
                  <a:lnTo>
                    <a:pt x="115392" y="160025"/>
                  </a:lnTo>
                  <a:lnTo>
                    <a:pt x="109998" y="155786"/>
                  </a:lnTo>
                  <a:lnTo>
                    <a:pt x="105359" y="149071"/>
                  </a:lnTo>
                  <a:lnTo>
                    <a:pt x="92996" y="126711"/>
                  </a:lnTo>
                  <a:lnTo>
                    <a:pt x="80295" y="104541"/>
                  </a:lnTo>
                  <a:lnTo>
                    <a:pt x="54584" y="60374"/>
                  </a:lnTo>
                  <a:lnTo>
                    <a:pt x="19644" y="0"/>
                  </a:lnTo>
                  <a:close/>
                </a:path>
                <a:path w="315595" h="352425">
                  <a:moveTo>
                    <a:pt x="312178" y="177049"/>
                  </a:moveTo>
                  <a:lnTo>
                    <a:pt x="129946" y="177049"/>
                  </a:lnTo>
                  <a:lnTo>
                    <a:pt x="157989" y="177427"/>
                  </a:lnTo>
                  <a:lnTo>
                    <a:pt x="186035" y="177489"/>
                  </a:lnTo>
                  <a:lnTo>
                    <a:pt x="311975" y="177151"/>
                  </a:lnTo>
                  <a:lnTo>
                    <a:pt x="312178" y="177049"/>
                  </a:lnTo>
                  <a:close/>
                </a:path>
                <a:path w="315595" h="352425">
                  <a:moveTo>
                    <a:pt x="315086" y="165086"/>
                  </a:moveTo>
                  <a:lnTo>
                    <a:pt x="111632" y="165086"/>
                  </a:lnTo>
                  <a:lnTo>
                    <a:pt x="113588" y="167968"/>
                  </a:lnTo>
                  <a:lnTo>
                    <a:pt x="116522" y="170394"/>
                  </a:lnTo>
                  <a:lnTo>
                    <a:pt x="113144" y="172629"/>
                  </a:lnTo>
                  <a:lnTo>
                    <a:pt x="110845" y="175334"/>
                  </a:lnTo>
                  <a:lnTo>
                    <a:pt x="315086" y="175334"/>
                  </a:lnTo>
                  <a:lnTo>
                    <a:pt x="315086" y="165086"/>
                  </a:lnTo>
                  <a:close/>
                </a:path>
                <a:path w="315595" h="352425">
                  <a:moveTo>
                    <a:pt x="214374" y="162412"/>
                  </a:moveTo>
                  <a:lnTo>
                    <a:pt x="129882" y="162787"/>
                  </a:lnTo>
                  <a:lnTo>
                    <a:pt x="315086" y="162787"/>
                  </a:lnTo>
                  <a:lnTo>
                    <a:pt x="315086" y="162495"/>
                  </a:lnTo>
                  <a:lnTo>
                    <a:pt x="214374"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object 49">
              <a:extLst>
                <a:ext uri="{FF2B5EF4-FFF2-40B4-BE49-F238E27FC236}">
                  <a16:creationId xmlns:a16="http://schemas.microsoft.com/office/drawing/2014/main" id="{B23784D3-3754-4C09-88BA-9E70CEBD1A1B}"/>
                </a:ext>
              </a:extLst>
            </p:cNvPr>
            <p:cNvSpPr/>
            <p:nvPr/>
          </p:nvSpPr>
          <p:spPr>
            <a:xfrm>
              <a:off x="8935435" y="6045593"/>
              <a:ext cx="314960" cy="352425"/>
            </a:xfrm>
            <a:custGeom>
              <a:avLst/>
              <a:gdLst/>
              <a:ahLst/>
              <a:cxnLst/>
              <a:rect l="l" t="t" r="r" b="b"/>
              <a:pathLst>
                <a:path w="314959" h="352425">
                  <a:moveTo>
                    <a:pt x="218046" y="177031"/>
                  </a:moveTo>
                  <a:lnTo>
                    <a:pt x="185394" y="177031"/>
                  </a:lnTo>
                  <a:lnTo>
                    <a:pt x="193504" y="177761"/>
                  </a:lnTo>
                  <a:lnTo>
                    <a:pt x="199909" y="180290"/>
                  </a:lnTo>
                  <a:lnTo>
                    <a:pt x="205120" y="184784"/>
                  </a:lnTo>
                  <a:lnTo>
                    <a:pt x="209651" y="191408"/>
                  </a:lnTo>
                  <a:lnTo>
                    <a:pt x="230851" y="228743"/>
                  </a:lnTo>
                  <a:lnTo>
                    <a:pt x="252261" y="265961"/>
                  </a:lnTo>
                  <a:lnTo>
                    <a:pt x="297611" y="344290"/>
                  </a:lnTo>
                  <a:lnTo>
                    <a:pt x="300139" y="348189"/>
                  </a:lnTo>
                  <a:lnTo>
                    <a:pt x="302564" y="352139"/>
                  </a:lnTo>
                  <a:lnTo>
                    <a:pt x="314718" y="344595"/>
                  </a:lnTo>
                  <a:lnTo>
                    <a:pt x="218046" y="177031"/>
                  </a:lnTo>
                  <a:close/>
                </a:path>
                <a:path w="314959" h="352425">
                  <a:moveTo>
                    <a:pt x="312043" y="0"/>
                  </a:moveTo>
                  <a:lnTo>
                    <a:pt x="295124" y="0"/>
                  </a:lnTo>
                  <a:lnTo>
                    <a:pt x="201091" y="162655"/>
                  </a:lnTo>
                  <a:lnTo>
                    <a:pt x="0" y="162655"/>
                  </a:lnTo>
                  <a:lnTo>
                    <a:pt x="0" y="177349"/>
                  </a:lnTo>
                  <a:lnTo>
                    <a:pt x="101630" y="177457"/>
                  </a:lnTo>
                  <a:lnTo>
                    <a:pt x="218046" y="177031"/>
                  </a:lnTo>
                  <a:lnTo>
                    <a:pt x="217116" y="175418"/>
                  </a:lnTo>
                  <a:lnTo>
                    <a:pt x="205104" y="175418"/>
                  </a:lnTo>
                  <a:lnTo>
                    <a:pt x="203415" y="173513"/>
                  </a:lnTo>
                  <a:lnTo>
                    <a:pt x="200507" y="171659"/>
                  </a:lnTo>
                  <a:lnTo>
                    <a:pt x="200317" y="167862"/>
                  </a:lnTo>
                  <a:lnTo>
                    <a:pt x="203301" y="165906"/>
                  </a:lnTo>
                  <a:lnTo>
                    <a:pt x="205828" y="162960"/>
                  </a:lnTo>
                  <a:lnTo>
                    <a:pt x="218060" y="162960"/>
                  </a:lnTo>
                  <a:lnTo>
                    <a:pt x="312043" y="0"/>
                  </a:lnTo>
                  <a:close/>
                </a:path>
                <a:path w="314959" h="352425">
                  <a:moveTo>
                    <a:pt x="218060" y="162960"/>
                  </a:moveTo>
                  <a:lnTo>
                    <a:pt x="205828" y="162960"/>
                  </a:lnTo>
                  <a:lnTo>
                    <a:pt x="208025" y="166211"/>
                  </a:lnTo>
                  <a:lnTo>
                    <a:pt x="210743" y="168509"/>
                  </a:lnTo>
                  <a:lnTo>
                    <a:pt x="210121" y="172243"/>
                  </a:lnTo>
                  <a:lnTo>
                    <a:pt x="206997" y="173742"/>
                  </a:lnTo>
                  <a:lnTo>
                    <a:pt x="205104" y="175418"/>
                  </a:lnTo>
                  <a:lnTo>
                    <a:pt x="217116" y="175418"/>
                  </a:lnTo>
                  <a:lnTo>
                    <a:pt x="213994" y="170008"/>
                  </a:lnTo>
                  <a:lnTo>
                    <a:pt x="218060" y="16296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object 50">
              <a:extLst>
                <a:ext uri="{FF2B5EF4-FFF2-40B4-BE49-F238E27FC236}">
                  <a16:creationId xmlns:a16="http://schemas.microsoft.com/office/drawing/2014/main" id="{3D157BA1-97FC-4E23-A650-3BE84873969E}"/>
                </a:ext>
              </a:extLst>
            </p:cNvPr>
            <p:cNvSpPr/>
            <p:nvPr/>
          </p:nvSpPr>
          <p:spPr>
            <a:xfrm>
              <a:off x="9804151" y="6045593"/>
              <a:ext cx="315595" cy="352425"/>
            </a:xfrm>
            <a:custGeom>
              <a:avLst/>
              <a:gdLst/>
              <a:ahLst/>
              <a:cxnLst/>
              <a:rect l="l" t="t" r="r" b="b"/>
              <a:pathLst>
                <a:path w="315595" h="352425">
                  <a:moveTo>
                    <a:pt x="218745" y="177093"/>
                  </a:moveTo>
                  <a:lnTo>
                    <a:pt x="185840" y="177093"/>
                  </a:lnTo>
                  <a:lnTo>
                    <a:pt x="193923" y="178018"/>
                  </a:lnTo>
                  <a:lnTo>
                    <a:pt x="200422" y="180681"/>
                  </a:lnTo>
                  <a:lnTo>
                    <a:pt x="205770" y="185202"/>
                  </a:lnTo>
                  <a:lnTo>
                    <a:pt x="210402" y="191698"/>
                  </a:lnTo>
                  <a:lnTo>
                    <a:pt x="231752" y="229303"/>
                  </a:lnTo>
                  <a:lnTo>
                    <a:pt x="253311" y="266790"/>
                  </a:lnTo>
                  <a:lnTo>
                    <a:pt x="297689" y="343425"/>
                  </a:lnTo>
                  <a:lnTo>
                    <a:pt x="298870" y="345140"/>
                  </a:lnTo>
                  <a:lnTo>
                    <a:pt x="300001" y="346892"/>
                  </a:lnTo>
                  <a:lnTo>
                    <a:pt x="303214" y="352150"/>
                  </a:lnTo>
                  <a:lnTo>
                    <a:pt x="315368" y="344594"/>
                  </a:lnTo>
                  <a:lnTo>
                    <a:pt x="218745" y="177093"/>
                  </a:lnTo>
                  <a:close/>
                </a:path>
                <a:path w="315595" h="352425">
                  <a:moveTo>
                    <a:pt x="312688" y="0"/>
                  </a:moveTo>
                  <a:lnTo>
                    <a:pt x="295693" y="0"/>
                  </a:lnTo>
                  <a:lnTo>
                    <a:pt x="201817" y="162476"/>
                  </a:lnTo>
                  <a:lnTo>
                    <a:pt x="78" y="162476"/>
                  </a:lnTo>
                  <a:lnTo>
                    <a:pt x="0" y="165067"/>
                  </a:lnTo>
                  <a:lnTo>
                    <a:pt x="78" y="177347"/>
                  </a:lnTo>
                  <a:lnTo>
                    <a:pt x="101565" y="177363"/>
                  </a:lnTo>
                  <a:lnTo>
                    <a:pt x="218745" y="177093"/>
                  </a:lnTo>
                  <a:lnTo>
                    <a:pt x="217587" y="175087"/>
                  </a:lnTo>
                  <a:lnTo>
                    <a:pt x="205970" y="175087"/>
                  </a:lnTo>
                  <a:lnTo>
                    <a:pt x="205449" y="175011"/>
                  </a:lnTo>
                  <a:lnTo>
                    <a:pt x="204776" y="174541"/>
                  </a:lnTo>
                  <a:lnTo>
                    <a:pt x="203328" y="173144"/>
                  </a:lnTo>
                  <a:lnTo>
                    <a:pt x="202617" y="172267"/>
                  </a:lnTo>
                  <a:lnTo>
                    <a:pt x="201931" y="171277"/>
                  </a:lnTo>
                  <a:lnTo>
                    <a:pt x="201233" y="170375"/>
                  </a:lnTo>
                  <a:lnTo>
                    <a:pt x="201144" y="170147"/>
                  </a:lnTo>
                  <a:lnTo>
                    <a:pt x="201051" y="170007"/>
                  </a:lnTo>
                  <a:lnTo>
                    <a:pt x="201119" y="169270"/>
                  </a:lnTo>
                  <a:lnTo>
                    <a:pt x="202871" y="167607"/>
                  </a:lnTo>
                  <a:lnTo>
                    <a:pt x="204598" y="165155"/>
                  </a:lnTo>
                  <a:lnTo>
                    <a:pt x="207265" y="165067"/>
                  </a:lnTo>
                  <a:lnTo>
                    <a:pt x="217506" y="165067"/>
                  </a:lnTo>
                  <a:lnTo>
                    <a:pt x="312688" y="0"/>
                  </a:lnTo>
                  <a:close/>
                </a:path>
                <a:path w="315595" h="352425">
                  <a:moveTo>
                    <a:pt x="217506" y="165067"/>
                  </a:moveTo>
                  <a:lnTo>
                    <a:pt x="207265" y="165067"/>
                  </a:lnTo>
                  <a:lnTo>
                    <a:pt x="208167" y="165689"/>
                  </a:lnTo>
                  <a:lnTo>
                    <a:pt x="209158" y="166565"/>
                  </a:lnTo>
                  <a:lnTo>
                    <a:pt x="210326" y="168026"/>
                  </a:lnTo>
                  <a:lnTo>
                    <a:pt x="211190" y="169270"/>
                  </a:lnTo>
                  <a:lnTo>
                    <a:pt x="210707" y="172064"/>
                  </a:lnTo>
                  <a:lnTo>
                    <a:pt x="208167" y="173474"/>
                  </a:lnTo>
                  <a:lnTo>
                    <a:pt x="206275" y="174973"/>
                  </a:lnTo>
                  <a:lnTo>
                    <a:pt x="206135" y="174985"/>
                  </a:lnTo>
                  <a:lnTo>
                    <a:pt x="205970" y="175087"/>
                  </a:lnTo>
                  <a:lnTo>
                    <a:pt x="217587" y="175087"/>
                  </a:lnTo>
                  <a:lnTo>
                    <a:pt x="214737" y="170147"/>
                  </a:lnTo>
                  <a:lnTo>
                    <a:pt x="214708" y="169918"/>
                  </a:lnTo>
                  <a:lnTo>
                    <a:pt x="217506" y="16506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object 51">
              <a:extLst>
                <a:ext uri="{FF2B5EF4-FFF2-40B4-BE49-F238E27FC236}">
                  <a16:creationId xmlns:a16="http://schemas.microsoft.com/office/drawing/2014/main" id="{BE919B38-159D-4C18-A1DC-72EDAC8E1236}"/>
                </a:ext>
              </a:extLst>
            </p:cNvPr>
            <p:cNvSpPr/>
            <p:nvPr/>
          </p:nvSpPr>
          <p:spPr>
            <a:xfrm>
              <a:off x="9804326" y="6535021"/>
              <a:ext cx="315595" cy="323215"/>
            </a:xfrm>
            <a:custGeom>
              <a:avLst/>
              <a:gdLst/>
              <a:ahLst/>
              <a:cxnLst/>
              <a:rect l="l" t="t" r="r" b="b"/>
              <a:pathLst>
                <a:path w="315595" h="323215">
                  <a:moveTo>
                    <a:pt x="108939" y="174778"/>
                  </a:moveTo>
                  <a:lnTo>
                    <a:pt x="25196" y="174840"/>
                  </a:lnTo>
                  <a:lnTo>
                    <a:pt x="0" y="174840"/>
                  </a:lnTo>
                  <a:lnTo>
                    <a:pt x="0" y="189598"/>
                  </a:lnTo>
                  <a:lnTo>
                    <a:pt x="193738" y="189598"/>
                  </a:lnTo>
                  <a:lnTo>
                    <a:pt x="199428" y="190500"/>
                  </a:lnTo>
                  <a:lnTo>
                    <a:pt x="203441" y="193306"/>
                  </a:lnTo>
                  <a:lnTo>
                    <a:pt x="206946" y="198628"/>
                  </a:lnTo>
                  <a:lnTo>
                    <a:pt x="278689" y="322978"/>
                  </a:lnTo>
                  <a:lnTo>
                    <a:pt x="295782" y="322978"/>
                  </a:lnTo>
                  <a:lnTo>
                    <a:pt x="217199" y="186702"/>
                  </a:lnTo>
                  <a:lnTo>
                    <a:pt x="205879" y="186702"/>
                  </a:lnTo>
                  <a:lnTo>
                    <a:pt x="204705" y="186562"/>
                  </a:lnTo>
                  <a:lnTo>
                    <a:pt x="200977" y="182016"/>
                  </a:lnTo>
                  <a:lnTo>
                    <a:pt x="201002" y="180949"/>
                  </a:lnTo>
                  <a:lnTo>
                    <a:pt x="201762" y="179806"/>
                  </a:lnTo>
                  <a:lnTo>
                    <a:pt x="202831" y="178447"/>
                  </a:lnTo>
                  <a:lnTo>
                    <a:pt x="203733" y="177533"/>
                  </a:lnTo>
                  <a:lnTo>
                    <a:pt x="204812" y="176517"/>
                  </a:lnTo>
                  <a:lnTo>
                    <a:pt x="205879" y="175348"/>
                  </a:lnTo>
                  <a:lnTo>
                    <a:pt x="218327" y="175348"/>
                  </a:lnTo>
                  <a:lnTo>
                    <a:pt x="218429" y="175171"/>
                  </a:lnTo>
                  <a:lnTo>
                    <a:pt x="198158" y="175171"/>
                  </a:lnTo>
                  <a:lnTo>
                    <a:pt x="108939" y="174778"/>
                  </a:lnTo>
                  <a:close/>
                </a:path>
                <a:path w="315595" h="323215">
                  <a:moveTo>
                    <a:pt x="218327" y="175348"/>
                  </a:moveTo>
                  <a:lnTo>
                    <a:pt x="205879" y="175348"/>
                  </a:lnTo>
                  <a:lnTo>
                    <a:pt x="206946" y="176529"/>
                  </a:lnTo>
                  <a:lnTo>
                    <a:pt x="208026" y="177545"/>
                  </a:lnTo>
                  <a:lnTo>
                    <a:pt x="208940" y="178460"/>
                  </a:lnTo>
                  <a:lnTo>
                    <a:pt x="210015" y="179819"/>
                  </a:lnTo>
                  <a:lnTo>
                    <a:pt x="210769" y="180949"/>
                  </a:lnTo>
                  <a:lnTo>
                    <a:pt x="210798" y="182003"/>
                  </a:lnTo>
                  <a:lnTo>
                    <a:pt x="210679" y="182765"/>
                  </a:lnTo>
                  <a:lnTo>
                    <a:pt x="205879" y="186702"/>
                  </a:lnTo>
                  <a:lnTo>
                    <a:pt x="217199" y="186702"/>
                  </a:lnTo>
                  <a:lnTo>
                    <a:pt x="214497" y="182016"/>
                  </a:lnTo>
                  <a:lnTo>
                    <a:pt x="218327" y="175348"/>
                  </a:lnTo>
                  <a:close/>
                </a:path>
                <a:path w="315595" h="323215">
                  <a:moveTo>
                    <a:pt x="302882" y="0"/>
                  </a:moveTo>
                  <a:lnTo>
                    <a:pt x="302653" y="114"/>
                  </a:lnTo>
                  <a:lnTo>
                    <a:pt x="299974" y="4584"/>
                  </a:lnTo>
                  <a:lnTo>
                    <a:pt x="297484" y="8572"/>
                  </a:lnTo>
                  <a:lnTo>
                    <a:pt x="230234" y="125073"/>
                  </a:lnTo>
                  <a:lnTo>
                    <a:pt x="208813" y="162674"/>
                  </a:lnTo>
                  <a:lnTo>
                    <a:pt x="203758" y="171602"/>
                  </a:lnTo>
                  <a:lnTo>
                    <a:pt x="198158" y="175171"/>
                  </a:lnTo>
                  <a:lnTo>
                    <a:pt x="218429" y="175171"/>
                  </a:lnTo>
                  <a:lnTo>
                    <a:pt x="315391" y="6997"/>
                  </a:lnTo>
                  <a:lnTo>
                    <a:pt x="303086" y="114"/>
                  </a:lnTo>
                  <a:lnTo>
                    <a:pt x="302806" y="114"/>
                  </a:lnTo>
                  <a:lnTo>
                    <a:pt x="302973" y="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object 52">
              <a:extLst>
                <a:ext uri="{FF2B5EF4-FFF2-40B4-BE49-F238E27FC236}">
                  <a16:creationId xmlns:a16="http://schemas.microsoft.com/office/drawing/2014/main" id="{2D2A0C91-D676-489C-86AB-3942ABE2A1A1}"/>
                </a:ext>
              </a:extLst>
            </p:cNvPr>
            <p:cNvSpPr/>
            <p:nvPr/>
          </p:nvSpPr>
          <p:spPr>
            <a:xfrm>
              <a:off x="9321396" y="6045593"/>
              <a:ext cx="315595" cy="352425"/>
            </a:xfrm>
            <a:custGeom>
              <a:avLst/>
              <a:gdLst/>
              <a:ahLst/>
              <a:cxnLst/>
              <a:rect l="l" t="t" r="r" b="b"/>
              <a:pathLst>
                <a:path w="315595" h="352425">
                  <a:moveTo>
                    <a:pt x="19602" y="0"/>
                  </a:moveTo>
                  <a:lnTo>
                    <a:pt x="2678" y="0"/>
                  </a:lnTo>
                  <a:lnTo>
                    <a:pt x="100723" y="169978"/>
                  </a:lnTo>
                  <a:lnTo>
                    <a:pt x="0" y="344653"/>
                  </a:lnTo>
                  <a:lnTo>
                    <a:pt x="12204" y="352146"/>
                  </a:lnTo>
                  <a:lnTo>
                    <a:pt x="14693" y="348070"/>
                  </a:lnTo>
                  <a:lnTo>
                    <a:pt x="17221" y="344120"/>
                  </a:lnTo>
                  <a:lnTo>
                    <a:pt x="85035" y="226674"/>
                  </a:lnTo>
                  <a:lnTo>
                    <a:pt x="106667" y="188761"/>
                  </a:lnTo>
                  <a:lnTo>
                    <a:pt x="111480" y="180265"/>
                  </a:lnTo>
                  <a:lnTo>
                    <a:pt x="116713" y="177179"/>
                  </a:lnTo>
                  <a:lnTo>
                    <a:pt x="109639" y="177179"/>
                  </a:lnTo>
                  <a:lnTo>
                    <a:pt x="107149" y="174194"/>
                  </a:lnTo>
                  <a:lnTo>
                    <a:pt x="104241" y="172251"/>
                  </a:lnTo>
                  <a:lnTo>
                    <a:pt x="104305" y="168454"/>
                  </a:lnTo>
                  <a:lnTo>
                    <a:pt x="107200" y="165266"/>
                  </a:lnTo>
                  <a:lnTo>
                    <a:pt x="110794" y="165037"/>
                  </a:lnTo>
                  <a:lnTo>
                    <a:pt x="315125" y="165037"/>
                  </a:lnTo>
                  <a:lnTo>
                    <a:pt x="315125" y="162218"/>
                  </a:lnTo>
                  <a:lnTo>
                    <a:pt x="113334" y="162218"/>
                  </a:lnTo>
                  <a:lnTo>
                    <a:pt x="19602" y="0"/>
                  </a:lnTo>
                  <a:close/>
                </a:path>
                <a:path w="315595" h="352425">
                  <a:moveTo>
                    <a:pt x="315125" y="177052"/>
                  </a:moveTo>
                  <a:lnTo>
                    <a:pt x="116928" y="177052"/>
                  </a:lnTo>
                  <a:lnTo>
                    <a:pt x="212637" y="177402"/>
                  </a:lnTo>
                  <a:lnTo>
                    <a:pt x="315125" y="177344"/>
                  </a:lnTo>
                  <a:lnTo>
                    <a:pt x="315125" y="177052"/>
                  </a:lnTo>
                  <a:close/>
                </a:path>
                <a:path w="315595" h="352425">
                  <a:moveTo>
                    <a:pt x="315125" y="165037"/>
                  </a:moveTo>
                  <a:lnTo>
                    <a:pt x="110794" y="165037"/>
                  </a:lnTo>
                  <a:lnTo>
                    <a:pt x="114096" y="167895"/>
                  </a:lnTo>
                  <a:lnTo>
                    <a:pt x="114528" y="171641"/>
                  </a:lnTo>
                  <a:lnTo>
                    <a:pt x="111848" y="173889"/>
                  </a:lnTo>
                  <a:lnTo>
                    <a:pt x="109639" y="177179"/>
                  </a:lnTo>
                  <a:lnTo>
                    <a:pt x="116713" y="177179"/>
                  </a:lnTo>
                  <a:lnTo>
                    <a:pt x="116928" y="177052"/>
                  </a:lnTo>
                  <a:lnTo>
                    <a:pt x="315125" y="177052"/>
                  </a:lnTo>
                  <a:lnTo>
                    <a:pt x="315125" y="16503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object 53">
              <a:extLst>
                <a:ext uri="{FF2B5EF4-FFF2-40B4-BE49-F238E27FC236}">
                  <a16:creationId xmlns:a16="http://schemas.microsoft.com/office/drawing/2014/main" id="{D6B32817-E5E5-4940-BE78-CB71C5C2703D}"/>
                </a:ext>
              </a:extLst>
            </p:cNvPr>
            <p:cNvSpPr/>
            <p:nvPr/>
          </p:nvSpPr>
          <p:spPr>
            <a:xfrm>
              <a:off x="9321260" y="6534816"/>
              <a:ext cx="315595" cy="323215"/>
            </a:xfrm>
            <a:custGeom>
              <a:avLst/>
              <a:gdLst/>
              <a:ahLst/>
              <a:cxnLst/>
              <a:rect l="l" t="t" r="r" b="b"/>
              <a:pathLst>
                <a:path w="315595" h="323215">
                  <a:moveTo>
                    <a:pt x="12268" y="0"/>
                  </a:moveTo>
                  <a:lnTo>
                    <a:pt x="0" y="7353"/>
                  </a:lnTo>
                  <a:lnTo>
                    <a:pt x="100837" y="182181"/>
                  </a:lnTo>
                  <a:lnTo>
                    <a:pt x="19606" y="323183"/>
                  </a:lnTo>
                  <a:lnTo>
                    <a:pt x="36584" y="323183"/>
                  </a:lnTo>
                  <a:lnTo>
                    <a:pt x="85494" y="238407"/>
                  </a:lnTo>
                  <a:lnTo>
                    <a:pt x="111759" y="192290"/>
                  </a:lnTo>
                  <a:lnTo>
                    <a:pt x="117195" y="189268"/>
                  </a:lnTo>
                  <a:lnTo>
                    <a:pt x="315340" y="189268"/>
                  </a:lnTo>
                  <a:lnTo>
                    <a:pt x="315340" y="189128"/>
                  </a:lnTo>
                  <a:lnTo>
                    <a:pt x="109854" y="189128"/>
                  </a:lnTo>
                  <a:lnTo>
                    <a:pt x="107302" y="186232"/>
                  </a:lnTo>
                  <a:lnTo>
                    <a:pt x="104305" y="184327"/>
                  </a:lnTo>
                  <a:lnTo>
                    <a:pt x="104457" y="180619"/>
                  </a:lnTo>
                  <a:lnTo>
                    <a:pt x="107289" y="177444"/>
                  </a:lnTo>
                  <a:lnTo>
                    <a:pt x="110858" y="177164"/>
                  </a:lnTo>
                  <a:lnTo>
                    <a:pt x="315340" y="177164"/>
                  </a:lnTo>
                  <a:lnTo>
                    <a:pt x="315340" y="175374"/>
                  </a:lnTo>
                  <a:lnTo>
                    <a:pt x="117208" y="175374"/>
                  </a:lnTo>
                  <a:lnTo>
                    <a:pt x="111556" y="171919"/>
                  </a:lnTo>
                  <a:lnTo>
                    <a:pt x="106489" y="162953"/>
                  </a:lnTo>
                  <a:lnTo>
                    <a:pt x="84892" y="125055"/>
                  </a:lnTo>
                  <a:lnTo>
                    <a:pt x="17132" y="7734"/>
                  </a:lnTo>
                  <a:lnTo>
                    <a:pt x="14630" y="3873"/>
                  </a:lnTo>
                  <a:lnTo>
                    <a:pt x="12268" y="0"/>
                  </a:lnTo>
                  <a:close/>
                </a:path>
                <a:path w="315595" h="323215">
                  <a:moveTo>
                    <a:pt x="315340" y="189268"/>
                  </a:moveTo>
                  <a:lnTo>
                    <a:pt x="117195" y="189268"/>
                  </a:lnTo>
                  <a:lnTo>
                    <a:pt x="213512" y="189631"/>
                  </a:lnTo>
                  <a:lnTo>
                    <a:pt x="315340" y="189585"/>
                  </a:lnTo>
                  <a:lnTo>
                    <a:pt x="315340" y="189268"/>
                  </a:lnTo>
                  <a:close/>
                </a:path>
                <a:path w="315595" h="323215">
                  <a:moveTo>
                    <a:pt x="315340" y="177164"/>
                  </a:moveTo>
                  <a:lnTo>
                    <a:pt x="110858" y="177164"/>
                  </a:lnTo>
                  <a:lnTo>
                    <a:pt x="114071" y="179997"/>
                  </a:lnTo>
                  <a:lnTo>
                    <a:pt x="114693" y="183680"/>
                  </a:lnTo>
                  <a:lnTo>
                    <a:pt x="112001" y="185940"/>
                  </a:lnTo>
                  <a:lnTo>
                    <a:pt x="109854" y="189128"/>
                  </a:lnTo>
                  <a:lnTo>
                    <a:pt x="315340" y="189128"/>
                  </a:lnTo>
                  <a:lnTo>
                    <a:pt x="315340" y="177164"/>
                  </a:lnTo>
                  <a:close/>
                </a:path>
                <a:path w="315595" h="323215">
                  <a:moveTo>
                    <a:pt x="213436" y="174991"/>
                  </a:moveTo>
                  <a:lnTo>
                    <a:pt x="117208" y="175374"/>
                  </a:lnTo>
                  <a:lnTo>
                    <a:pt x="315340" y="175374"/>
                  </a:lnTo>
                  <a:lnTo>
                    <a:pt x="315340" y="175056"/>
                  </a:lnTo>
                  <a:lnTo>
                    <a:pt x="213436" y="174991"/>
                  </a:lnTo>
                  <a:close/>
                </a:path>
                <a:path w="315595" h="323215">
                  <a:moveTo>
                    <a:pt x="304457" y="175044"/>
                  </a:moveTo>
                  <a:lnTo>
                    <a:pt x="299288" y="175056"/>
                  </a:lnTo>
                  <a:lnTo>
                    <a:pt x="315340" y="175056"/>
                  </a:lnTo>
                  <a:lnTo>
                    <a:pt x="304457" y="17504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object 54">
              <a:extLst>
                <a:ext uri="{FF2B5EF4-FFF2-40B4-BE49-F238E27FC236}">
                  <a16:creationId xmlns:a16="http://schemas.microsoft.com/office/drawing/2014/main" id="{6FEF3DE8-11B5-4D07-BB85-5E64BC7BBC80}"/>
                </a:ext>
              </a:extLst>
            </p:cNvPr>
            <p:cNvSpPr/>
            <p:nvPr/>
          </p:nvSpPr>
          <p:spPr>
            <a:xfrm>
              <a:off x="8451856" y="6534818"/>
              <a:ext cx="315595" cy="323215"/>
            </a:xfrm>
            <a:custGeom>
              <a:avLst/>
              <a:gdLst/>
              <a:ahLst/>
              <a:cxnLst/>
              <a:rect l="l" t="t" r="r" b="b"/>
              <a:pathLst>
                <a:path w="315595" h="323215">
                  <a:moveTo>
                    <a:pt x="12445" y="0"/>
                  </a:moveTo>
                  <a:lnTo>
                    <a:pt x="0" y="7315"/>
                  </a:lnTo>
                  <a:lnTo>
                    <a:pt x="100876" y="182206"/>
                  </a:lnTo>
                  <a:lnTo>
                    <a:pt x="19625" y="323180"/>
                  </a:lnTo>
                  <a:lnTo>
                    <a:pt x="36546" y="323180"/>
                  </a:lnTo>
                  <a:lnTo>
                    <a:pt x="113779" y="189547"/>
                  </a:lnTo>
                  <a:lnTo>
                    <a:pt x="315429" y="189547"/>
                  </a:lnTo>
                  <a:lnTo>
                    <a:pt x="315429" y="187096"/>
                  </a:lnTo>
                  <a:lnTo>
                    <a:pt x="110909" y="187096"/>
                  </a:lnTo>
                  <a:lnTo>
                    <a:pt x="107327" y="186880"/>
                  </a:lnTo>
                  <a:lnTo>
                    <a:pt x="104419" y="183629"/>
                  </a:lnTo>
                  <a:lnTo>
                    <a:pt x="104495"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315595" h="323215">
                  <a:moveTo>
                    <a:pt x="117338" y="175183"/>
                  </a:moveTo>
                  <a:lnTo>
                    <a:pt x="109943" y="175183"/>
                  </a:lnTo>
                  <a:lnTo>
                    <a:pt x="112077" y="178396"/>
                  </a:lnTo>
                  <a:lnTo>
                    <a:pt x="114731" y="180682"/>
                  </a:lnTo>
                  <a:lnTo>
                    <a:pt x="114172" y="184353"/>
                  </a:lnTo>
                  <a:lnTo>
                    <a:pt x="110909" y="187096"/>
                  </a:lnTo>
                  <a:lnTo>
                    <a:pt x="315429" y="187096"/>
                  </a:lnTo>
                  <a:lnTo>
                    <a:pt x="315429" y="175374"/>
                  </a:lnTo>
                  <a:lnTo>
                    <a:pt x="117703" y="175374"/>
                  </a:lnTo>
                  <a:lnTo>
                    <a:pt x="117338" y="175183"/>
                  </a:lnTo>
                  <a:close/>
                </a:path>
                <a:path w="315595" h="323215">
                  <a:moveTo>
                    <a:pt x="213791" y="174983"/>
                  </a:moveTo>
                  <a:lnTo>
                    <a:pt x="117703" y="175374"/>
                  </a:lnTo>
                  <a:lnTo>
                    <a:pt x="315429" y="175374"/>
                  </a:lnTo>
                  <a:lnTo>
                    <a:pt x="315429" y="175044"/>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object 55">
              <a:extLst>
                <a:ext uri="{FF2B5EF4-FFF2-40B4-BE49-F238E27FC236}">
                  <a16:creationId xmlns:a16="http://schemas.microsoft.com/office/drawing/2014/main" id="{CDD7C037-B612-42DE-AA83-D697E664677E}"/>
                </a:ext>
              </a:extLst>
            </p:cNvPr>
            <p:cNvSpPr/>
            <p:nvPr/>
          </p:nvSpPr>
          <p:spPr>
            <a:xfrm>
              <a:off x="8065533"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5" y="188899"/>
                  </a:lnTo>
                  <a:lnTo>
                    <a:pt x="203847" y="186004"/>
                  </a:lnTo>
                  <a:lnTo>
                    <a:pt x="200875" y="184086"/>
                  </a:lnTo>
                  <a:lnTo>
                    <a:pt x="200956" y="181978"/>
                  </a:lnTo>
                  <a:lnTo>
                    <a:pt x="201041" y="180352"/>
                  </a:lnTo>
                  <a:lnTo>
                    <a:pt x="203860" y="177139"/>
                  </a:lnTo>
                  <a:lnTo>
                    <a:pt x="207441" y="176923"/>
                  </a:lnTo>
                  <a:lnTo>
                    <a:pt x="217455" y="176923"/>
                  </a:lnTo>
                  <a:lnTo>
                    <a:pt x="218488" y="175132"/>
                  </a:lnTo>
                  <a:lnTo>
                    <a:pt x="197739" y="175132"/>
                  </a:lnTo>
                  <a:lnTo>
                    <a:pt x="101644" y="174751"/>
                  </a:lnTo>
                  <a:close/>
                </a:path>
                <a:path w="315595" h="323215">
                  <a:moveTo>
                    <a:pt x="217455" y="176923"/>
                  </a:moveTo>
                  <a:lnTo>
                    <a:pt x="207441" y="176923"/>
                  </a:lnTo>
                  <a:lnTo>
                    <a:pt x="210642" y="179743"/>
                  </a:lnTo>
                  <a:lnTo>
                    <a:pt x="211277" y="183426"/>
                  </a:lnTo>
                  <a:lnTo>
                    <a:pt x="208546" y="185699"/>
                  </a:lnTo>
                  <a:lnTo>
                    <a:pt x="206375" y="188899"/>
                  </a:lnTo>
                  <a:lnTo>
                    <a:pt x="218532" y="188899"/>
                  </a:lnTo>
                  <a:lnTo>
                    <a:pt x="214541" y="181978"/>
                  </a:lnTo>
                  <a:lnTo>
                    <a:pt x="217455" y="176923"/>
                  </a:lnTo>
                  <a:close/>
                </a:path>
                <a:path w="315595" h="323215">
                  <a:moveTo>
                    <a:pt x="302768" y="0"/>
                  </a:moveTo>
                  <a:lnTo>
                    <a:pt x="299872" y="4825"/>
                  </a:lnTo>
                  <a:lnTo>
                    <a:pt x="297421" y="8851"/>
                  </a:lnTo>
                  <a:lnTo>
                    <a:pt x="230176" y="125358"/>
                  </a:lnTo>
                  <a:lnTo>
                    <a:pt x="203631" y="172008"/>
                  </a:lnTo>
                  <a:lnTo>
                    <a:pt x="197739" y="175132"/>
                  </a:lnTo>
                  <a:lnTo>
                    <a:pt x="218488" y="175132"/>
                  </a:lnTo>
                  <a:lnTo>
                    <a:pt x="315429" y="7023"/>
                  </a:lnTo>
                  <a:lnTo>
                    <a:pt x="30276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object 56">
              <a:extLst>
                <a:ext uri="{FF2B5EF4-FFF2-40B4-BE49-F238E27FC236}">
                  <a16:creationId xmlns:a16="http://schemas.microsoft.com/office/drawing/2014/main" id="{B7244168-ADBA-4898-BACE-3294C88E4914}"/>
                </a:ext>
              </a:extLst>
            </p:cNvPr>
            <p:cNvSpPr/>
            <p:nvPr/>
          </p:nvSpPr>
          <p:spPr>
            <a:xfrm>
              <a:off x="8935308" y="6534778"/>
              <a:ext cx="315595" cy="323215"/>
            </a:xfrm>
            <a:custGeom>
              <a:avLst/>
              <a:gdLst/>
              <a:ahLst/>
              <a:cxnLst/>
              <a:rect l="l" t="t" r="r" b="b"/>
              <a:pathLst>
                <a:path w="315595" h="323215">
                  <a:moveTo>
                    <a:pt x="218217" y="189356"/>
                  </a:moveTo>
                  <a:lnTo>
                    <a:pt x="198247" y="189356"/>
                  </a:lnTo>
                  <a:lnTo>
                    <a:pt x="203111" y="192189"/>
                  </a:lnTo>
                  <a:lnTo>
                    <a:pt x="220646" y="223201"/>
                  </a:lnTo>
                  <a:lnTo>
                    <a:pt x="234086" y="246567"/>
                  </a:lnTo>
                  <a:lnTo>
                    <a:pt x="278463" y="323221"/>
                  </a:lnTo>
                  <a:lnTo>
                    <a:pt x="295439" y="323221"/>
                  </a:lnTo>
                  <a:lnTo>
                    <a:pt x="218217" y="189356"/>
                  </a:lnTo>
                  <a:close/>
                </a:path>
                <a:path w="315595" h="323215">
                  <a:moveTo>
                    <a:pt x="101455" y="175026"/>
                  </a:moveTo>
                  <a:lnTo>
                    <a:pt x="15608" y="175082"/>
                  </a:lnTo>
                  <a:lnTo>
                    <a:pt x="0" y="175082"/>
                  </a:lnTo>
                  <a:lnTo>
                    <a:pt x="0" y="189610"/>
                  </a:lnTo>
                  <a:lnTo>
                    <a:pt x="102998" y="189647"/>
                  </a:lnTo>
                  <a:lnTo>
                    <a:pt x="218217" y="189356"/>
                  </a:lnTo>
                  <a:lnTo>
                    <a:pt x="216927" y="187121"/>
                  </a:lnTo>
                  <a:lnTo>
                    <a:pt x="207035" y="187121"/>
                  </a:lnTo>
                  <a:lnTo>
                    <a:pt x="203466" y="186969"/>
                  </a:lnTo>
                  <a:lnTo>
                    <a:pt x="200583" y="183705"/>
                  </a:lnTo>
                  <a:lnTo>
                    <a:pt x="200583" y="179958"/>
                  </a:lnTo>
                  <a:lnTo>
                    <a:pt x="203504" y="178079"/>
                  </a:lnTo>
                  <a:lnTo>
                    <a:pt x="205819" y="175412"/>
                  </a:lnTo>
                  <a:lnTo>
                    <a:pt x="197650" y="175412"/>
                  </a:lnTo>
                  <a:lnTo>
                    <a:pt x="101455" y="175026"/>
                  </a:lnTo>
                  <a:close/>
                </a:path>
                <a:path w="315595" h="323215">
                  <a:moveTo>
                    <a:pt x="218195" y="175196"/>
                  </a:moveTo>
                  <a:lnTo>
                    <a:pt x="206006" y="175196"/>
                  </a:lnTo>
                  <a:lnTo>
                    <a:pt x="208178" y="178434"/>
                  </a:lnTo>
                  <a:lnTo>
                    <a:pt x="210870" y="180720"/>
                  </a:lnTo>
                  <a:lnTo>
                    <a:pt x="210324" y="184403"/>
                  </a:lnTo>
                  <a:lnTo>
                    <a:pt x="207035" y="187121"/>
                  </a:lnTo>
                  <a:lnTo>
                    <a:pt x="216927" y="187121"/>
                  </a:lnTo>
                  <a:lnTo>
                    <a:pt x="214122" y="182257"/>
                  </a:lnTo>
                  <a:lnTo>
                    <a:pt x="218195" y="175196"/>
                  </a:lnTo>
                  <a:close/>
                </a:path>
                <a:path w="315595" h="323215">
                  <a:moveTo>
                    <a:pt x="302564" y="0"/>
                  </a:moveTo>
                  <a:lnTo>
                    <a:pt x="299605" y="4952"/>
                  </a:lnTo>
                  <a:lnTo>
                    <a:pt x="297129" y="8940"/>
                  </a:lnTo>
                  <a:lnTo>
                    <a:pt x="229885" y="125447"/>
                  </a:lnTo>
                  <a:lnTo>
                    <a:pt x="208470" y="163042"/>
                  </a:lnTo>
                  <a:lnTo>
                    <a:pt x="203390" y="172034"/>
                  </a:lnTo>
                  <a:lnTo>
                    <a:pt x="197650" y="175412"/>
                  </a:lnTo>
                  <a:lnTo>
                    <a:pt x="205819" y="175412"/>
                  </a:lnTo>
                  <a:lnTo>
                    <a:pt x="206006" y="175196"/>
                  </a:lnTo>
                  <a:lnTo>
                    <a:pt x="218195" y="175196"/>
                  </a:lnTo>
                  <a:lnTo>
                    <a:pt x="314998" y="7404"/>
                  </a:lnTo>
                  <a:lnTo>
                    <a:pt x="30256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object 57">
              <a:extLst>
                <a:ext uri="{FF2B5EF4-FFF2-40B4-BE49-F238E27FC236}">
                  <a16:creationId xmlns:a16="http://schemas.microsoft.com/office/drawing/2014/main" id="{A6BF3BDC-DDBB-48FD-8B2F-AAF81EEC6ACC}"/>
                </a:ext>
              </a:extLst>
            </p:cNvPr>
            <p:cNvSpPr/>
            <p:nvPr/>
          </p:nvSpPr>
          <p:spPr>
            <a:xfrm>
              <a:off x="7582665" y="6534786"/>
              <a:ext cx="315595" cy="323215"/>
            </a:xfrm>
            <a:custGeom>
              <a:avLst/>
              <a:gdLst/>
              <a:ahLst/>
              <a:cxnLst/>
              <a:rect l="l" t="t" r="r" b="b"/>
              <a:pathLst>
                <a:path w="315595" h="323215">
                  <a:moveTo>
                    <a:pt x="12191" y="0"/>
                  </a:moveTo>
                  <a:lnTo>
                    <a:pt x="0" y="7645"/>
                  </a:lnTo>
                  <a:lnTo>
                    <a:pt x="100710" y="182244"/>
                  </a:lnTo>
                  <a:lnTo>
                    <a:pt x="19430" y="323213"/>
                  </a:lnTo>
                  <a:lnTo>
                    <a:pt x="36367" y="323213"/>
                  </a:lnTo>
                  <a:lnTo>
                    <a:pt x="113588" y="189610"/>
                  </a:lnTo>
                  <a:lnTo>
                    <a:pt x="315264" y="189610"/>
                  </a:lnTo>
                  <a:lnTo>
                    <a:pt x="315264" y="187134"/>
                  </a:lnTo>
                  <a:lnTo>
                    <a:pt x="111455" y="187134"/>
                  </a:lnTo>
                  <a:lnTo>
                    <a:pt x="107645" y="186994"/>
                  </a:lnTo>
                  <a:lnTo>
                    <a:pt x="105790" y="184175"/>
                  </a:lnTo>
                  <a:lnTo>
                    <a:pt x="103873" y="182549"/>
                  </a:lnTo>
                  <a:lnTo>
                    <a:pt x="105562" y="180682"/>
                  </a:lnTo>
                  <a:lnTo>
                    <a:pt x="107073" y="177584"/>
                  </a:lnTo>
                  <a:lnTo>
                    <a:pt x="110832" y="177012"/>
                  </a:lnTo>
                  <a:lnTo>
                    <a:pt x="315264" y="177012"/>
                  </a:lnTo>
                  <a:lnTo>
                    <a:pt x="315264" y="175399"/>
                  </a:lnTo>
                  <a:lnTo>
                    <a:pt x="117576" y="175399"/>
                  </a:lnTo>
                  <a:lnTo>
                    <a:pt x="111671" y="172389"/>
                  </a:lnTo>
                  <a:lnTo>
                    <a:pt x="84936" y="125404"/>
                  </a:lnTo>
                  <a:lnTo>
                    <a:pt x="17145" y="8013"/>
                  </a:lnTo>
                  <a:lnTo>
                    <a:pt x="14643" y="4064"/>
                  </a:lnTo>
                  <a:lnTo>
                    <a:pt x="12191" y="0"/>
                  </a:lnTo>
                  <a:close/>
                </a:path>
                <a:path w="315595" h="323215">
                  <a:moveTo>
                    <a:pt x="315264" y="177012"/>
                  </a:moveTo>
                  <a:lnTo>
                    <a:pt x="110832" y="177012"/>
                  </a:lnTo>
                  <a:lnTo>
                    <a:pt x="113118" y="179666"/>
                  </a:lnTo>
                  <a:lnTo>
                    <a:pt x="116458" y="181851"/>
                  </a:lnTo>
                  <a:lnTo>
                    <a:pt x="113410" y="184302"/>
                  </a:lnTo>
                  <a:lnTo>
                    <a:pt x="111455" y="187134"/>
                  </a:lnTo>
                  <a:lnTo>
                    <a:pt x="315264" y="187134"/>
                  </a:lnTo>
                  <a:lnTo>
                    <a:pt x="315264" y="177012"/>
                  </a:lnTo>
                  <a:close/>
                </a:path>
                <a:path w="315595" h="323215">
                  <a:moveTo>
                    <a:pt x="213658" y="175021"/>
                  </a:moveTo>
                  <a:lnTo>
                    <a:pt x="117576"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object 58">
              <a:extLst>
                <a:ext uri="{FF2B5EF4-FFF2-40B4-BE49-F238E27FC236}">
                  <a16:creationId xmlns:a16="http://schemas.microsoft.com/office/drawing/2014/main" id="{1065B5FE-6EEB-4331-9A73-A334544CBCB2}"/>
                </a:ext>
              </a:extLst>
            </p:cNvPr>
            <p:cNvSpPr/>
            <p:nvPr/>
          </p:nvSpPr>
          <p:spPr>
            <a:xfrm>
              <a:off x="7196350"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59"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31"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56"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object 59">
              <a:extLst>
                <a:ext uri="{FF2B5EF4-FFF2-40B4-BE49-F238E27FC236}">
                  <a16:creationId xmlns:a16="http://schemas.microsoft.com/office/drawing/2014/main" id="{470923D4-79EF-482D-AB4C-4B7F0BC16488}"/>
                </a:ext>
              </a:extLst>
            </p:cNvPr>
            <p:cNvSpPr/>
            <p:nvPr/>
          </p:nvSpPr>
          <p:spPr>
            <a:xfrm>
              <a:off x="6326373" y="6535015"/>
              <a:ext cx="316230" cy="323215"/>
            </a:xfrm>
            <a:custGeom>
              <a:avLst/>
              <a:gdLst/>
              <a:ahLst/>
              <a:cxnLst/>
              <a:rect l="l" t="t" r="r" b="b"/>
              <a:pathLst>
                <a:path w="316229" h="323215">
                  <a:moveTo>
                    <a:pt x="115030" y="174788"/>
                  </a:moveTo>
                  <a:lnTo>
                    <a:pt x="15328" y="174853"/>
                  </a:lnTo>
                  <a:lnTo>
                    <a:pt x="0" y="174853"/>
                  </a:lnTo>
                  <a:lnTo>
                    <a:pt x="0" y="189598"/>
                  </a:lnTo>
                  <a:lnTo>
                    <a:pt x="194284" y="189598"/>
                  </a:lnTo>
                  <a:lnTo>
                    <a:pt x="198577" y="190284"/>
                  </a:lnTo>
                  <a:lnTo>
                    <a:pt x="201968" y="191922"/>
                  </a:lnTo>
                  <a:lnTo>
                    <a:pt x="204838" y="194983"/>
                  </a:lnTo>
                  <a:lnTo>
                    <a:pt x="278835" y="322983"/>
                  </a:lnTo>
                  <a:lnTo>
                    <a:pt x="296262" y="322983"/>
                  </a:lnTo>
                  <a:lnTo>
                    <a:pt x="217694" y="186778"/>
                  </a:lnTo>
                  <a:lnTo>
                    <a:pt x="206006" y="186778"/>
                  </a:lnTo>
                  <a:lnTo>
                    <a:pt x="205816" y="186677"/>
                  </a:lnTo>
                  <a:lnTo>
                    <a:pt x="205651" y="186651"/>
                  </a:lnTo>
                  <a:lnTo>
                    <a:pt x="203898" y="186194"/>
                  </a:lnTo>
                  <a:lnTo>
                    <a:pt x="201444" y="183387"/>
                  </a:lnTo>
                  <a:lnTo>
                    <a:pt x="201396" y="179908"/>
                  </a:lnTo>
                  <a:lnTo>
                    <a:pt x="203822" y="178142"/>
                  </a:lnTo>
                  <a:lnTo>
                    <a:pt x="206146" y="175640"/>
                  </a:lnTo>
                  <a:lnTo>
                    <a:pt x="218625" y="175640"/>
                  </a:lnTo>
                  <a:lnTo>
                    <a:pt x="218932" y="175107"/>
                  </a:lnTo>
                  <a:lnTo>
                    <a:pt x="190855" y="175107"/>
                  </a:lnTo>
                  <a:lnTo>
                    <a:pt x="115030" y="174788"/>
                  </a:lnTo>
                  <a:close/>
                </a:path>
                <a:path w="316229" h="323215">
                  <a:moveTo>
                    <a:pt x="218625" y="175640"/>
                  </a:moveTo>
                  <a:lnTo>
                    <a:pt x="206146" y="175640"/>
                  </a:lnTo>
                  <a:lnTo>
                    <a:pt x="208483" y="178142"/>
                  </a:lnTo>
                  <a:lnTo>
                    <a:pt x="210921" y="179908"/>
                  </a:lnTo>
                  <a:lnTo>
                    <a:pt x="210896" y="183387"/>
                  </a:lnTo>
                  <a:lnTo>
                    <a:pt x="208318" y="186283"/>
                  </a:lnTo>
                  <a:lnTo>
                    <a:pt x="206413" y="186689"/>
                  </a:lnTo>
                  <a:lnTo>
                    <a:pt x="206260" y="186778"/>
                  </a:lnTo>
                  <a:lnTo>
                    <a:pt x="217694" y="186778"/>
                  </a:lnTo>
                  <a:lnTo>
                    <a:pt x="214947" y="182016"/>
                  </a:lnTo>
                  <a:lnTo>
                    <a:pt x="218625" y="175640"/>
                  </a:lnTo>
                  <a:close/>
                </a:path>
                <a:path w="316229" h="323215">
                  <a:moveTo>
                    <a:pt x="302882" y="0"/>
                  </a:moveTo>
                  <a:lnTo>
                    <a:pt x="300405" y="4089"/>
                  </a:lnTo>
                  <a:lnTo>
                    <a:pt x="297891" y="8039"/>
                  </a:lnTo>
                  <a:lnTo>
                    <a:pt x="230103" y="125429"/>
                  </a:lnTo>
                  <a:lnTo>
                    <a:pt x="208457" y="163309"/>
                  </a:lnTo>
                  <a:lnTo>
                    <a:pt x="204901" y="169583"/>
                  </a:lnTo>
                  <a:lnTo>
                    <a:pt x="201040" y="173100"/>
                  </a:lnTo>
                  <a:lnTo>
                    <a:pt x="193128" y="174904"/>
                  </a:lnTo>
                  <a:lnTo>
                    <a:pt x="190855" y="175107"/>
                  </a:lnTo>
                  <a:lnTo>
                    <a:pt x="218932" y="175107"/>
                  </a:lnTo>
                  <a:lnTo>
                    <a:pt x="315798" y="7188"/>
                  </a:lnTo>
                  <a:lnTo>
                    <a:pt x="303439" y="165"/>
                  </a:lnTo>
                  <a:lnTo>
                    <a:pt x="303174" y="165"/>
                  </a:lnTo>
                  <a:lnTo>
                    <a:pt x="302882" y="0"/>
                  </a:lnTo>
                  <a:close/>
                </a:path>
                <a:path w="316229" h="323215">
                  <a:moveTo>
                    <a:pt x="303237" y="50"/>
                  </a:moveTo>
                  <a:lnTo>
                    <a:pt x="303439" y="165"/>
                  </a:lnTo>
                  <a:lnTo>
                    <a:pt x="303237" y="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object 60">
              <a:extLst>
                <a:ext uri="{FF2B5EF4-FFF2-40B4-BE49-F238E27FC236}">
                  <a16:creationId xmlns:a16="http://schemas.microsoft.com/office/drawing/2014/main" id="{149B9635-56DB-474C-BBDA-181A77312CCB}"/>
                </a:ext>
              </a:extLst>
            </p:cNvPr>
            <p:cNvSpPr/>
            <p:nvPr/>
          </p:nvSpPr>
          <p:spPr>
            <a:xfrm>
              <a:off x="7582637"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67" y="173888"/>
                  </a:lnTo>
                  <a:lnTo>
                    <a:pt x="103987" y="171602"/>
                  </a:lnTo>
                  <a:lnTo>
                    <a:pt x="104508" y="167855"/>
                  </a:lnTo>
                  <a:lnTo>
                    <a:pt x="107772" y="165100"/>
                  </a:lnTo>
                  <a:lnTo>
                    <a:pt x="111366" y="165214"/>
                  </a:lnTo>
                  <a:lnTo>
                    <a:pt x="114274" y="168516"/>
                  </a:lnTo>
                  <a:lnTo>
                    <a:pt x="114274" y="162179"/>
                  </a:lnTo>
                  <a:lnTo>
                    <a:pt x="113322" y="162179"/>
                  </a:lnTo>
                  <a:lnTo>
                    <a:pt x="19583" y="0"/>
                  </a:lnTo>
                  <a:lnTo>
                    <a:pt x="2705" y="0"/>
                  </a:lnTo>
                  <a:lnTo>
                    <a:pt x="100723" y="169989"/>
                  </a:lnTo>
                  <a:lnTo>
                    <a:pt x="0" y="344690"/>
                  </a:lnTo>
                  <a:lnTo>
                    <a:pt x="12204" y="352158"/>
                  </a:lnTo>
                  <a:lnTo>
                    <a:pt x="14732" y="348018"/>
                  </a:lnTo>
                  <a:lnTo>
                    <a:pt x="17259" y="344068"/>
                  </a:lnTo>
                  <a:lnTo>
                    <a:pt x="62992" y="265074"/>
                  </a:lnTo>
                  <a:lnTo>
                    <a:pt x="84569" y="227545"/>
                  </a:lnTo>
                  <a:lnTo>
                    <a:pt x="105956" y="189915"/>
                  </a:lnTo>
                  <a:lnTo>
                    <a:pt x="110185" y="183857"/>
                  </a:lnTo>
                  <a:lnTo>
                    <a:pt x="115036" y="179870"/>
                  </a:lnTo>
                  <a:lnTo>
                    <a:pt x="120916" y="177698"/>
                  </a:lnTo>
                  <a:lnTo>
                    <a:pt x="127025" y="177190"/>
                  </a:lnTo>
                  <a:lnTo>
                    <a:pt x="128231" y="177088"/>
                  </a:lnTo>
                  <a:lnTo>
                    <a:pt x="213436" y="177431"/>
                  </a:lnTo>
                  <a:lnTo>
                    <a:pt x="315125" y="177355"/>
                  </a:lnTo>
                  <a:lnTo>
                    <a:pt x="315125" y="177088"/>
                  </a:lnTo>
                  <a:lnTo>
                    <a:pt x="315125" y="165100"/>
                  </a:lnTo>
                  <a:lnTo>
                    <a:pt x="315125" y="162179"/>
                  </a:lnTo>
                  <a:close/>
                </a:path>
                <a:path w="363854" h="603250">
                  <a:moveTo>
                    <a:pt x="363562" y="246164"/>
                  </a:moveTo>
                  <a:lnTo>
                    <a:pt x="351205" y="238912"/>
                  </a:lnTo>
                  <a:lnTo>
                    <a:pt x="348589" y="243205"/>
                  </a:lnTo>
                  <a:lnTo>
                    <a:pt x="346062" y="247167"/>
                  </a:lnTo>
                  <a:lnTo>
                    <a:pt x="301332" y="324269"/>
                  </a:lnTo>
                  <a:lnTo>
                    <a:pt x="280314" y="360883"/>
                  </a:lnTo>
                  <a:lnTo>
                    <a:pt x="259638" y="397687"/>
                  </a:lnTo>
                  <a:lnTo>
                    <a:pt x="259397" y="398043"/>
                  </a:lnTo>
                  <a:lnTo>
                    <a:pt x="259397" y="419188"/>
                  </a:lnTo>
                  <a:lnTo>
                    <a:pt x="258864" y="422833"/>
                  </a:lnTo>
                  <a:lnTo>
                    <a:pt x="255676" y="425589"/>
                  </a:lnTo>
                  <a:lnTo>
                    <a:pt x="253873" y="425488"/>
                  </a:lnTo>
                  <a:lnTo>
                    <a:pt x="252145" y="425424"/>
                  </a:lnTo>
                  <a:lnTo>
                    <a:pt x="249339" y="422236"/>
                  </a:lnTo>
                  <a:lnTo>
                    <a:pt x="249275" y="418528"/>
                  </a:lnTo>
                  <a:lnTo>
                    <a:pt x="252133" y="416648"/>
                  </a:lnTo>
                  <a:lnTo>
                    <a:pt x="254444" y="413956"/>
                  </a:lnTo>
                  <a:lnTo>
                    <a:pt x="254596" y="413778"/>
                  </a:lnTo>
                  <a:lnTo>
                    <a:pt x="256743" y="416966"/>
                  </a:lnTo>
                  <a:lnTo>
                    <a:pt x="259397" y="419188"/>
                  </a:lnTo>
                  <a:lnTo>
                    <a:pt x="259397" y="398043"/>
                  </a:lnTo>
                  <a:lnTo>
                    <a:pt x="254101" y="405638"/>
                  </a:lnTo>
                  <a:lnTo>
                    <a:pt x="247738" y="410679"/>
                  </a:lnTo>
                  <a:lnTo>
                    <a:pt x="240093" y="413308"/>
                  </a:lnTo>
                  <a:lnTo>
                    <a:pt x="230695" y="413956"/>
                  </a:lnTo>
                  <a:lnTo>
                    <a:pt x="159715" y="413473"/>
                  </a:lnTo>
                  <a:lnTo>
                    <a:pt x="50609" y="414007"/>
                  </a:lnTo>
                  <a:lnTo>
                    <a:pt x="49403" y="414947"/>
                  </a:lnTo>
                  <a:lnTo>
                    <a:pt x="48196" y="415480"/>
                  </a:lnTo>
                  <a:lnTo>
                    <a:pt x="48196" y="428078"/>
                  </a:lnTo>
                  <a:lnTo>
                    <a:pt x="149720" y="428155"/>
                  </a:lnTo>
                  <a:lnTo>
                    <a:pt x="236829" y="427837"/>
                  </a:lnTo>
                  <a:lnTo>
                    <a:pt x="243014" y="428396"/>
                  </a:lnTo>
                  <a:lnTo>
                    <a:pt x="248856" y="430682"/>
                  </a:lnTo>
                  <a:lnTo>
                    <a:pt x="253580" y="434771"/>
                  </a:lnTo>
                  <a:lnTo>
                    <a:pt x="257695" y="440766"/>
                  </a:lnTo>
                  <a:lnTo>
                    <a:pt x="278041" y="476554"/>
                  </a:lnTo>
                  <a:lnTo>
                    <a:pt x="343522" y="589991"/>
                  </a:lnTo>
                  <a:lnTo>
                    <a:pt x="347345" y="596455"/>
                  </a:lnTo>
                  <a:lnTo>
                    <a:pt x="351243" y="603110"/>
                  </a:lnTo>
                  <a:lnTo>
                    <a:pt x="363347" y="594918"/>
                  </a:lnTo>
                  <a:lnTo>
                    <a:pt x="266928" y="427723"/>
                  </a:lnTo>
                  <a:lnTo>
                    <a:pt x="265696" y="425589"/>
                  </a:lnTo>
                  <a:lnTo>
                    <a:pt x="262877" y="420700"/>
                  </a:lnTo>
                  <a:lnTo>
                    <a:pt x="266865" y="413778"/>
                  </a:lnTo>
                  <a:lnTo>
                    <a:pt x="363562"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object 61">
              <a:extLst>
                <a:ext uri="{FF2B5EF4-FFF2-40B4-BE49-F238E27FC236}">
                  <a16:creationId xmlns:a16="http://schemas.microsoft.com/office/drawing/2014/main" id="{B09387F3-A24F-4A0D-87BC-F395E1288A6D}"/>
                </a:ext>
              </a:extLst>
            </p:cNvPr>
            <p:cNvSpPr/>
            <p:nvPr/>
          </p:nvSpPr>
          <p:spPr>
            <a:xfrm>
              <a:off x="8017279" y="6284230"/>
              <a:ext cx="316230" cy="364490"/>
            </a:xfrm>
            <a:custGeom>
              <a:avLst/>
              <a:gdLst/>
              <a:ahLst/>
              <a:cxnLst/>
              <a:rect l="l" t="t" r="r" b="b"/>
              <a:pathLst>
                <a:path w="316229" h="364490">
                  <a:moveTo>
                    <a:pt x="12522" y="0"/>
                  </a:moveTo>
                  <a:lnTo>
                    <a:pt x="0" y="7607"/>
                  </a:lnTo>
                  <a:lnTo>
                    <a:pt x="100634" y="182067"/>
                  </a:lnTo>
                  <a:lnTo>
                    <a:pt x="114"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43" y="184213"/>
                  </a:lnTo>
                  <a:lnTo>
                    <a:pt x="104457" y="180530"/>
                  </a:lnTo>
                  <a:lnTo>
                    <a:pt x="107226" y="177418"/>
                  </a:lnTo>
                  <a:lnTo>
                    <a:pt x="110705" y="177114"/>
                  </a:lnTo>
                  <a:lnTo>
                    <a:pt x="315094" y="177114"/>
                  </a:lnTo>
                  <a:lnTo>
                    <a:pt x="314989" y="175272"/>
                  </a:lnTo>
                  <a:lnTo>
                    <a:pt x="117259" y="175272"/>
                  </a:lnTo>
                  <a:lnTo>
                    <a:pt x="111671" y="172338"/>
                  </a:lnTo>
                  <a:lnTo>
                    <a:pt x="106807" y="163728"/>
                  </a:lnTo>
                  <a:lnTo>
                    <a:pt x="86448" y="127965"/>
                  </a:lnTo>
                  <a:lnTo>
                    <a:pt x="20739" y="14109"/>
                  </a:lnTo>
                  <a:lnTo>
                    <a:pt x="16700" y="7213"/>
                  </a:lnTo>
                  <a:lnTo>
                    <a:pt x="12522" y="0"/>
                  </a:lnTo>
                  <a:close/>
                </a:path>
                <a:path w="316229" h="364490">
                  <a:moveTo>
                    <a:pt x="312096" y="189077"/>
                  </a:moveTo>
                  <a:lnTo>
                    <a:pt x="129590" y="189077"/>
                  </a:lnTo>
                  <a:lnTo>
                    <a:pt x="219013" y="189501"/>
                  </a:lnTo>
                  <a:lnTo>
                    <a:pt x="310692" y="189382"/>
                  </a:lnTo>
                  <a:lnTo>
                    <a:pt x="312096" y="189077"/>
                  </a:lnTo>
                  <a:close/>
                </a:path>
                <a:path w="316229" h="364490">
                  <a:moveTo>
                    <a:pt x="315094" y="177114"/>
                  </a:moveTo>
                  <a:lnTo>
                    <a:pt x="110705" y="177114"/>
                  </a:lnTo>
                  <a:lnTo>
                    <a:pt x="113944" y="179946"/>
                  </a:lnTo>
                  <a:lnTo>
                    <a:pt x="114452" y="183591"/>
                  </a:lnTo>
                  <a:lnTo>
                    <a:pt x="111823" y="185800"/>
                  </a:lnTo>
                  <a:lnTo>
                    <a:pt x="109728" y="188937"/>
                  </a:lnTo>
                  <a:lnTo>
                    <a:pt x="312739" y="188937"/>
                  </a:lnTo>
                  <a:lnTo>
                    <a:pt x="312915" y="188899"/>
                  </a:lnTo>
                  <a:lnTo>
                    <a:pt x="315747" y="188569"/>
                  </a:lnTo>
                  <a:lnTo>
                    <a:pt x="315094" y="177114"/>
                  </a:lnTo>
                  <a:close/>
                </a:path>
                <a:path w="316229" h="364490">
                  <a:moveTo>
                    <a:pt x="212110" y="174936"/>
                  </a:moveTo>
                  <a:lnTo>
                    <a:pt x="117259" y="175272"/>
                  </a:lnTo>
                  <a:lnTo>
                    <a:pt x="314989" y="175272"/>
                  </a:lnTo>
                  <a:lnTo>
                    <a:pt x="314972" y="174980"/>
                  </a:lnTo>
                  <a:lnTo>
                    <a:pt x="212110"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object 62">
              <a:extLst>
                <a:ext uri="{FF2B5EF4-FFF2-40B4-BE49-F238E27FC236}">
                  <a16:creationId xmlns:a16="http://schemas.microsoft.com/office/drawing/2014/main" id="{5FE6D6F6-3DD0-4228-BA56-D40E5F980590}"/>
                </a:ext>
              </a:extLst>
            </p:cNvPr>
            <p:cNvSpPr/>
            <p:nvPr/>
          </p:nvSpPr>
          <p:spPr>
            <a:xfrm>
              <a:off x="8500349" y="6284634"/>
              <a:ext cx="315595" cy="364490"/>
            </a:xfrm>
            <a:custGeom>
              <a:avLst/>
              <a:gdLst/>
              <a:ahLst/>
              <a:cxnLst/>
              <a:rect l="l" t="t" r="r" b="b"/>
              <a:pathLst>
                <a:path w="315595" h="364490">
                  <a:moveTo>
                    <a:pt x="218562" y="188645"/>
                  </a:moveTo>
                  <a:lnTo>
                    <a:pt x="198056" y="188645"/>
                  </a:lnTo>
                  <a:lnTo>
                    <a:pt x="203784" y="191922"/>
                  </a:lnTo>
                  <a:lnTo>
                    <a:pt x="208851" y="200875"/>
                  </a:lnTo>
                  <a:lnTo>
                    <a:pt x="230281" y="238493"/>
                  </a:lnTo>
                  <a:lnTo>
                    <a:pt x="297713" y="355345"/>
                  </a:lnTo>
                  <a:lnTo>
                    <a:pt x="300418" y="359613"/>
                  </a:lnTo>
                  <a:lnTo>
                    <a:pt x="303047" y="363943"/>
                  </a:lnTo>
                  <a:lnTo>
                    <a:pt x="315125" y="356082"/>
                  </a:lnTo>
                  <a:lnTo>
                    <a:pt x="218562" y="188645"/>
                  </a:lnTo>
                  <a:close/>
                </a:path>
                <a:path w="315595" h="364490">
                  <a:moveTo>
                    <a:pt x="102398" y="174515"/>
                  </a:moveTo>
                  <a:lnTo>
                    <a:pt x="17221" y="174574"/>
                  </a:lnTo>
                  <a:lnTo>
                    <a:pt x="0" y="174574"/>
                  </a:lnTo>
                  <a:lnTo>
                    <a:pt x="0" y="189039"/>
                  </a:lnTo>
                  <a:lnTo>
                    <a:pt x="101827" y="189077"/>
                  </a:lnTo>
                  <a:lnTo>
                    <a:pt x="218562" y="188645"/>
                  </a:lnTo>
                  <a:lnTo>
                    <a:pt x="217346" y="186537"/>
                  </a:lnTo>
                  <a:lnTo>
                    <a:pt x="207302" y="186537"/>
                  </a:lnTo>
                  <a:lnTo>
                    <a:pt x="203796" y="186359"/>
                  </a:lnTo>
                  <a:lnTo>
                    <a:pt x="200977" y="183146"/>
                  </a:lnTo>
                  <a:lnTo>
                    <a:pt x="200939" y="179451"/>
                  </a:lnTo>
                  <a:lnTo>
                    <a:pt x="203822" y="177584"/>
                  </a:lnTo>
                  <a:lnTo>
                    <a:pt x="206109" y="174929"/>
                  </a:lnTo>
                  <a:lnTo>
                    <a:pt x="197904" y="174929"/>
                  </a:lnTo>
                  <a:lnTo>
                    <a:pt x="102398" y="174515"/>
                  </a:lnTo>
                  <a:close/>
                </a:path>
                <a:path w="315595" h="364490">
                  <a:moveTo>
                    <a:pt x="218540" y="174739"/>
                  </a:moveTo>
                  <a:lnTo>
                    <a:pt x="206273" y="174739"/>
                  </a:lnTo>
                  <a:lnTo>
                    <a:pt x="208406" y="177927"/>
                  </a:lnTo>
                  <a:lnTo>
                    <a:pt x="211048" y="180162"/>
                  </a:lnTo>
                  <a:lnTo>
                    <a:pt x="210515" y="183807"/>
                  </a:lnTo>
                  <a:lnTo>
                    <a:pt x="207302" y="186537"/>
                  </a:lnTo>
                  <a:lnTo>
                    <a:pt x="217346" y="186537"/>
                  </a:lnTo>
                  <a:lnTo>
                    <a:pt x="214541" y="181673"/>
                  </a:lnTo>
                  <a:lnTo>
                    <a:pt x="218540" y="174739"/>
                  </a:lnTo>
                  <a:close/>
                </a:path>
                <a:path w="315595" h="364490">
                  <a:moveTo>
                    <a:pt x="302729" y="0"/>
                  </a:moveTo>
                  <a:lnTo>
                    <a:pt x="300227" y="4127"/>
                  </a:lnTo>
                  <a:lnTo>
                    <a:pt x="297980" y="7708"/>
                  </a:lnTo>
                  <a:lnTo>
                    <a:pt x="230386" y="124734"/>
                  </a:lnTo>
                  <a:lnTo>
                    <a:pt x="208762" y="162636"/>
                  </a:lnTo>
                  <a:lnTo>
                    <a:pt x="203695" y="171589"/>
                  </a:lnTo>
                  <a:lnTo>
                    <a:pt x="197904" y="174929"/>
                  </a:lnTo>
                  <a:lnTo>
                    <a:pt x="206109" y="174929"/>
                  </a:lnTo>
                  <a:lnTo>
                    <a:pt x="206273" y="174739"/>
                  </a:lnTo>
                  <a:lnTo>
                    <a:pt x="218540" y="174739"/>
                  </a:lnTo>
                  <a:lnTo>
                    <a:pt x="315188" y="7175"/>
                  </a:lnTo>
                  <a:lnTo>
                    <a:pt x="3027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object 63">
              <a:extLst>
                <a:ext uri="{FF2B5EF4-FFF2-40B4-BE49-F238E27FC236}">
                  <a16:creationId xmlns:a16="http://schemas.microsoft.com/office/drawing/2014/main" id="{38204426-FDBA-4CD2-B332-096AFE770CB5}"/>
                </a:ext>
              </a:extLst>
            </p:cNvPr>
            <p:cNvSpPr/>
            <p:nvPr/>
          </p:nvSpPr>
          <p:spPr>
            <a:xfrm>
              <a:off x="9369876" y="6284362"/>
              <a:ext cx="315595" cy="364490"/>
            </a:xfrm>
            <a:custGeom>
              <a:avLst/>
              <a:gdLst/>
              <a:ahLst/>
              <a:cxnLst/>
              <a:rect l="l" t="t" r="r" b="b"/>
              <a:pathLst>
                <a:path w="315595" h="364490">
                  <a:moveTo>
                    <a:pt x="218456" y="189014"/>
                  </a:moveTo>
                  <a:lnTo>
                    <a:pt x="186613" y="189014"/>
                  </a:lnTo>
                  <a:lnTo>
                    <a:pt x="193893" y="189549"/>
                  </a:lnTo>
                  <a:lnTo>
                    <a:pt x="199834" y="191562"/>
                  </a:lnTo>
                  <a:lnTo>
                    <a:pt x="204766" y="195434"/>
                  </a:lnTo>
                  <a:lnTo>
                    <a:pt x="209016" y="201548"/>
                  </a:lnTo>
                  <a:lnTo>
                    <a:pt x="221425" y="223865"/>
                  </a:lnTo>
                  <a:lnTo>
                    <a:pt x="234129" y="246025"/>
                  </a:lnTo>
                  <a:lnTo>
                    <a:pt x="302640" y="364299"/>
                  </a:lnTo>
                  <a:lnTo>
                    <a:pt x="314883" y="356196"/>
                  </a:lnTo>
                  <a:lnTo>
                    <a:pt x="218456" y="189014"/>
                  </a:lnTo>
                  <a:close/>
                </a:path>
                <a:path w="315595" h="364490">
                  <a:moveTo>
                    <a:pt x="101766" y="174769"/>
                  </a:moveTo>
                  <a:lnTo>
                    <a:pt x="16598" y="174853"/>
                  </a:lnTo>
                  <a:lnTo>
                    <a:pt x="0" y="174853"/>
                  </a:lnTo>
                  <a:lnTo>
                    <a:pt x="0" y="189318"/>
                  </a:lnTo>
                  <a:lnTo>
                    <a:pt x="101439" y="189361"/>
                  </a:lnTo>
                  <a:lnTo>
                    <a:pt x="218456" y="189014"/>
                  </a:lnTo>
                  <a:lnTo>
                    <a:pt x="217174" y="186791"/>
                  </a:lnTo>
                  <a:lnTo>
                    <a:pt x="207873" y="186791"/>
                  </a:lnTo>
                  <a:lnTo>
                    <a:pt x="204127" y="186677"/>
                  </a:lnTo>
                  <a:lnTo>
                    <a:pt x="202323" y="183857"/>
                  </a:lnTo>
                  <a:lnTo>
                    <a:pt x="200456" y="182244"/>
                  </a:lnTo>
                  <a:lnTo>
                    <a:pt x="202095" y="180390"/>
                  </a:lnTo>
                  <a:lnTo>
                    <a:pt x="203555" y="177304"/>
                  </a:lnTo>
                  <a:lnTo>
                    <a:pt x="207251" y="176783"/>
                  </a:lnTo>
                  <a:lnTo>
                    <a:pt x="217350" y="176783"/>
                  </a:lnTo>
                  <a:lnTo>
                    <a:pt x="218303" y="175132"/>
                  </a:lnTo>
                  <a:lnTo>
                    <a:pt x="186943" y="175132"/>
                  </a:lnTo>
                  <a:lnTo>
                    <a:pt x="101766" y="174769"/>
                  </a:lnTo>
                  <a:close/>
                </a:path>
                <a:path w="315595" h="364490">
                  <a:moveTo>
                    <a:pt x="217350" y="176783"/>
                  </a:moveTo>
                  <a:lnTo>
                    <a:pt x="207251" y="176783"/>
                  </a:lnTo>
                  <a:lnTo>
                    <a:pt x="209473" y="179400"/>
                  </a:lnTo>
                  <a:lnTo>
                    <a:pt x="212750" y="181559"/>
                  </a:lnTo>
                  <a:lnTo>
                    <a:pt x="209803" y="183984"/>
                  </a:lnTo>
                  <a:lnTo>
                    <a:pt x="207873" y="186791"/>
                  </a:lnTo>
                  <a:lnTo>
                    <a:pt x="217174" y="186791"/>
                  </a:lnTo>
                  <a:lnTo>
                    <a:pt x="214375" y="181940"/>
                  </a:lnTo>
                  <a:lnTo>
                    <a:pt x="217350" y="176783"/>
                  </a:lnTo>
                  <a:close/>
                </a:path>
                <a:path w="315595" h="364490">
                  <a:moveTo>
                    <a:pt x="302653" y="0"/>
                  </a:moveTo>
                  <a:lnTo>
                    <a:pt x="300050" y="4343"/>
                  </a:lnTo>
                  <a:lnTo>
                    <a:pt x="298041" y="7569"/>
                  </a:lnTo>
                  <a:lnTo>
                    <a:pt x="230693" y="124170"/>
                  </a:lnTo>
                  <a:lnTo>
                    <a:pt x="209105" y="162090"/>
                  </a:lnTo>
                  <a:lnTo>
                    <a:pt x="186943" y="175132"/>
                  </a:lnTo>
                  <a:lnTo>
                    <a:pt x="218303" y="175132"/>
                  </a:lnTo>
                  <a:lnTo>
                    <a:pt x="314972" y="7569"/>
                  </a:lnTo>
                  <a:lnTo>
                    <a:pt x="302653"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object 64">
              <a:extLst>
                <a:ext uri="{FF2B5EF4-FFF2-40B4-BE49-F238E27FC236}">
                  <a16:creationId xmlns:a16="http://schemas.microsoft.com/office/drawing/2014/main" id="{EB9FCAEF-D9D0-4657-9B23-1AE12A1BB69C}"/>
                </a:ext>
              </a:extLst>
            </p:cNvPr>
            <p:cNvSpPr/>
            <p:nvPr/>
          </p:nvSpPr>
          <p:spPr>
            <a:xfrm>
              <a:off x="6760999" y="6284505"/>
              <a:ext cx="316230" cy="364490"/>
            </a:xfrm>
            <a:custGeom>
              <a:avLst/>
              <a:gdLst/>
              <a:ahLst/>
              <a:cxnLst/>
              <a:rect l="l" t="t" r="r" b="b"/>
              <a:pathLst>
                <a:path w="316229" h="364490">
                  <a:moveTo>
                    <a:pt x="219200" y="188810"/>
                  </a:moveTo>
                  <a:lnTo>
                    <a:pt x="187871" y="188810"/>
                  </a:lnTo>
                  <a:lnTo>
                    <a:pt x="195277" y="189477"/>
                  </a:lnTo>
                  <a:lnTo>
                    <a:pt x="201110" y="191769"/>
                  </a:lnTo>
                  <a:lnTo>
                    <a:pt x="205848" y="195843"/>
                  </a:lnTo>
                  <a:lnTo>
                    <a:pt x="209969" y="201853"/>
                  </a:lnTo>
                  <a:lnTo>
                    <a:pt x="230480" y="237937"/>
                  </a:lnTo>
                  <a:lnTo>
                    <a:pt x="296240" y="351904"/>
                  </a:lnTo>
                  <a:lnTo>
                    <a:pt x="299885" y="357936"/>
                  </a:lnTo>
                  <a:lnTo>
                    <a:pt x="303568" y="364159"/>
                  </a:lnTo>
                  <a:lnTo>
                    <a:pt x="315620" y="356006"/>
                  </a:lnTo>
                  <a:lnTo>
                    <a:pt x="219200" y="188810"/>
                  </a:lnTo>
                  <a:close/>
                </a:path>
                <a:path w="316229" h="364490">
                  <a:moveTo>
                    <a:pt x="18465" y="189166"/>
                  </a:moveTo>
                  <a:lnTo>
                    <a:pt x="8635" y="189166"/>
                  </a:lnTo>
                  <a:lnTo>
                    <a:pt x="18465" y="190093"/>
                  </a:lnTo>
                  <a:lnTo>
                    <a:pt x="18465" y="189166"/>
                  </a:lnTo>
                  <a:close/>
                </a:path>
                <a:path w="316229" h="364490">
                  <a:moveTo>
                    <a:pt x="0" y="174624"/>
                  </a:moveTo>
                  <a:lnTo>
                    <a:pt x="0" y="188353"/>
                  </a:lnTo>
                  <a:lnTo>
                    <a:pt x="457" y="188391"/>
                  </a:lnTo>
                  <a:lnTo>
                    <a:pt x="457" y="189166"/>
                  </a:lnTo>
                  <a:lnTo>
                    <a:pt x="103168" y="189231"/>
                  </a:lnTo>
                  <a:lnTo>
                    <a:pt x="219200" y="188810"/>
                  </a:lnTo>
                  <a:lnTo>
                    <a:pt x="218080" y="186867"/>
                  </a:lnTo>
                  <a:lnTo>
                    <a:pt x="208000" y="186867"/>
                  </a:lnTo>
                  <a:lnTo>
                    <a:pt x="204317" y="186334"/>
                  </a:lnTo>
                  <a:lnTo>
                    <a:pt x="202857" y="183273"/>
                  </a:lnTo>
                  <a:lnTo>
                    <a:pt x="201231" y="181432"/>
                  </a:lnTo>
                  <a:lnTo>
                    <a:pt x="203098" y="179806"/>
                  </a:lnTo>
                  <a:lnTo>
                    <a:pt x="204939" y="176936"/>
                  </a:lnTo>
                  <a:lnTo>
                    <a:pt x="208686" y="176872"/>
                  </a:lnTo>
                  <a:lnTo>
                    <a:pt x="217985" y="176872"/>
                  </a:lnTo>
                  <a:lnTo>
                    <a:pt x="219040" y="175044"/>
                  </a:lnTo>
                  <a:lnTo>
                    <a:pt x="6222" y="175044"/>
                  </a:lnTo>
                  <a:lnTo>
                    <a:pt x="0" y="174624"/>
                  </a:lnTo>
                  <a:close/>
                </a:path>
                <a:path w="316229" h="364490">
                  <a:moveTo>
                    <a:pt x="217985" y="176872"/>
                  </a:moveTo>
                  <a:lnTo>
                    <a:pt x="208686" y="176872"/>
                  </a:lnTo>
                  <a:lnTo>
                    <a:pt x="210565" y="179743"/>
                  </a:lnTo>
                  <a:lnTo>
                    <a:pt x="213474" y="182219"/>
                  </a:lnTo>
                  <a:lnTo>
                    <a:pt x="210248" y="184302"/>
                  </a:lnTo>
                  <a:lnTo>
                    <a:pt x="208000" y="186867"/>
                  </a:lnTo>
                  <a:lnTo>
                    <a:pt x="218080" y="186867"/>
                  </a:lnTo>
                  <a:lnTo>
                    <a:pt x="215150" y="181787"/>
                  </a:lnTo>
                  <a:lnTo>
                    <a:pt x="217985" y="176872"/>
                  </a:lnTo>
                  <a:close/>
                </a:path>
                <a:path w="316229" h="364490">
                  <a:moveTo>
                    <a:pt x="128298" y="174550"/>
                  </a:moveTo>
                  <a:lnTo>
                    <a:pt x="6222" y="175044"/>
                  </a:lnTo>
                  <a:lnTo>
                    <a:pt x="219040" y="175044"/>
                  </a:lnTo>
                  <a:lnTo>
                    <a:pt x="184353" y="174993"/>
                  </a:lnTo>
                  <a:lnTo>
                    <a:pt x="156331" y="174614"/>
                  </a:lnTo>
                  <a:lnTo>
                    <a:pt x="128298" y="174550"/>
                  </a:lnTo>
                  <a:close/>
                </a:path>
                <a:path w="316229" h="364490">
                  <a:moveTo>
                    <a:pt x="303466" y="0"/>
                  </a:moveTo>
                  <a:lnTo>
                    <a:pt x="300837" y="4305"/>
                  </a:lnTo>
                  <a:lnTo>
                    <a:pt x="298322" y="8267"/>
                  </a:lnTo>
                  <a:lnTo>
                    <a:pt x="253272" y="85994"/>
                  </a:lnTo>
                  <a:lnTo>
                    <a:pt x="232058" y="122906"/>
                  </a:lnTo>
                  <a:lnTo>
                    <a:pt x="211124" y="159981"/>
                  </a:lnTo>
                  <a:lnTo>
                    <a:pt x="206005" y="167279"/>
                  </a:lnTo>
                  <a:lnTo>
                    <a:pt x="200110" y="171959"/>
                  </a:lnTo>
                  <a:lnTo>
                    <a:pt x="193029" y="174403"/>
                  </a:lnTo>
                  <a:lnTo>
                    <a:pt x="184353" y="174993"/>
                  </a:lnTo>
                  <a:lnTo>
                    <a:pt x="219069" y="174993"/>
                  </a:lnTo>
                  <a:lnTo>
                    <a:pt x="315823" y="7251"/>
                  </a:lnTo>
                  <a:lnTo>
                    <a:pt x="30346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object 65">
              <a:extLst>
                <a:ext uri="{FF2B5EF4-FFF2-40B4-BE49-F238E27FC236}">
                  <a16:creationId xmlns:a16="http://schemas.microsoft.com/office/drawing/2014/main" id="{F92FDA5C-E50E-47D3-9CB2-8649EE686500}"/>
                </a:ext>
              </a:extLst>
            </p:cNvPr>
            <p:cNvSpPr/>
            <p:nvPr/>
          </p:nvSpPr>
          <p:spPr>
            <a:xfrm>
              <a:off x="7147995"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81" y="274521"/>
                  </a:lnTo>
                  <a:lnTo>
                    <a:pt x="84881" y="238837"/>
                  </a:lnTo>
                  <a:lnTo>
                    <a:pt x="105168" y="203034"/>
                  </a:lnTo>
                  <a:lnTo>
                    <a:pt x="109778" y="196421"/>
                  </a:lnTo>
                  <a:lnTo>
                    <a:pt x="115098" y="192084"/>
                  </a:lnTo>
                  <a:lnTo>
                    <a:pt x="121568" y="189733"/>
                  </a:lnTo>
                  <a:lnTo>
                    <a:pt x="129628" y="189077"/>
                  </a:lnTo>
                  <a:lnTo>
                    <a:pt x="312085" y="189077"/>
                  </a:lnTo>
                  <a:lnTo>
                    <a:pt x="312940" y="188887"/>
                  </a:lnTo>
                  <a:lnTo>
                    <a:pt x="315709" y="188544"/>
                  </a:lnTo>
                  <a:lnTo>
                    <a:pt x="315596" y="186918"/>
                  </a:lnTo>
                  <a:lnTo>
                    <a:pt x="111391" y="186918"/>
                  </a:lnTo>
                  <a:lnTo>
                    <a:pt x="107657" y="186816"/>
                  </a:lnTo>
                  <a:lnTo>
                    <a:pt x="105816" y="184010"/>
                  </a:lnTo>
                  <a:lnTo>
                    <a:pt x="103962" y="182397"/>
                  </a:lnTo>
                  <a:lnTo>
                    <a:pt x="105600" y="180555"/>
                  </a:lnTo>
                  <a:lnTo>
                    <a:pt x="107073" y="177520"/>
                  </a:lnTo>
                  <a:lnTo>
                    <a:pt x="110744"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60" y="189501"/>
                  </a:lnTo>
                  <a:lnTo>
                    <a:pt x="310718" y="189382"/>
                  </a:lnTo>
                  <a:lnTo>
                    <a:pt x="312085" y="189077"/>
                  </a:lnTo>
                  <a:close/>
                </a:path>
                <a:path w="316229" h="364490">
                  <a:moveTo>
                    <a:pt x="314939" y="176923"/>
                  </a:moveTo>
                  <a:lnTo>
                    <a:pt x="110744" y="176923"/>
                  </a:lnTo>
                  <a:lnTo>
                    <a:pt x="113004" y="179539"/>
                  </a:lnTo>
                  <a:lnTo>
                    <a:pt x="116230" y="181673"/>
                  </a:lnTo>
                  <a:lnTo>
                    <a:pt x="113296" y="184124"/>
                  </a:lnTo>
                  <a:lnTo>
                    <a:pt x="111391" y="186918"/>
                  </a:lnTo>
                  <a:lnTo>
                    <a:pt x="315596"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object 66">
              <a:extLst>
                <a:ext uri="{FF2B5EF4-FFF2-40B4-BE49-F238E27FC236}">
                  <a16:creationId xmlns:a16="http://schemas.microsoft.com/office/drawing/2014/main" id="{ABB6B689-F52F-4562-A710-ABD556142747}"/>
                </a:ext>
              </a:extLst>
            </p:cNvPr>
            <p:cNvSpPr/>
            <p:nvPr/>
          </p:nvSpPr>
          <p:spPr>
            <a:xfrm>
              <a:off x="8886707" y="6284471"/>
              <a:ext cx="315595" cy="364490"/>
            </a:xfrm>
            <a:custGeom>
              <a:avLst/>
              <a:gdLst/>
              <a:ahLst/>
              <a:cxnLst/>
              <a:rect l="l" t="t" r="r" b="b"/>
              <a:pathLst>
                <a:path w="315595" h="364490">
                  <a:moveTo>
                    <a:pt x="11988" y="0"/>
                  </a:moveTo>
                  <a:lnTo>
                    <a:pt x="0" y="7492"/>
                  </a:lnTo>
                  <a:lnTo>
                    <a:pt x="100596" y="181825"/>
                  </a:lnTo>
                  <a:lnTo>
                    <a:pt x="76" y="356146"/>
                  </a:lnTo>
                  <a:lnTo>
                    <a:pt x="12077" y="364147"/>
                  </a:lnTo>
                  <a:lnTo>
                    <a:pt x="14528" y="360108"/>
                  </a:lnTo>
                  <a:lnTo>
                    <a:pt x="16535" y="356933"/>
                  </a:lnTo>
                  <a:lnTo>
                    <a:pt x="18402" y="353669"/>
                  </a:lnTo>
                  <a:lnTo>
                    <a:pt x="85499" y="237547"/>
                  </a:lnTo>
                  <a:lnTo>
                    <a:pt x="111760" y="191706"/>
                  </a:lnTo>
                  <a:lnTo>
                    <a:pt x="116281" y="188760"/>
                  </a:lnTo>
                  <a:lnTo>
                    <a:pt x="312280" y="188760"/>
                  </a:lnTo>
                  <a:lnTo>
                    <a:pt x="312442" y="188709"/>
                  </a:lnTo>
                  <a:lnTo>
                    <a:pt x="109689" y="188709"/>
                  </a:lnTo>
                  <a:lnTo>
                    <a:pt x="107187" y="185864"/>
                  </a:lnTo>
                  <a:lnTo>
                    <a:pt x="104279" y="183984"/>
                  </a:lnTo>
                  <a:lnTo>
                    <a:pt x="104406" y="180289"/>
                  </a:lnTo>
                  <a:lnTo>
                    <a:pt x="107149" y="177190"/>
                  </a:lnTo>
                  <a:lnTo>
                    <a:pt x="110655" y="176860"/>
                  </a:lnTo>
                  <a:lnTo>
                    <a:pt x="315226" y="176860"/>
                  </a:lnTo>
                  <a:lnTo>
                    <a:pt x="315226" y="175094"/>
                  </a:lnTo>
                  <a:lnTo>
                    <a:pt x="117360" y="175094"/>
                  </a:lnTo>
                  <a:lnTo>
                    <a:pt x="111531" y="171957"/>
                  </a:lnTo>
                  <a:lnTo>
                    <a:pt x="106438" y="162953"/>
                  </a:lnTo>
                  <a:lnTo>
                    <a:pt x="84642" y="124737"/>
                  </a:lnTo>
                  <a:lnTo>
                    <a:pt x="16586" y="6870"/>
                  </a:lnTo>
                  <a:lnTo>
                    <a:pt x="14211" y="3467"/>
                  </a:lnTo>
                  <a:lnTo>
                    <a:pt x="11988" y="0"/>
                  </a:lnTo>
                  <a:close/>
                </a:path>
                <a:path w="315595" h="364490">
                  <a:moveTo>
                    <a:pt x="312280" y="188760"/>
                  </a:moveTo>
                  <a:lnTo>
                    <a:pt x="116281" y="188760"/>
                  </a:lnTo>
                  <a:lnTo>
                    <a:pt x="139361" y="189221"/>
                  </a:lnTo>
                  <a:lnTo>
                    <a:pt x="154268" y="189253"/>
                  </a:lnTo>
                  <a:lnTo>
                    <a:pt x="311188" y="189102"/>
                  </a:lnTo>
                  <a:lnTo>
                    <a:pt x="312280" y="188760"/>
                  </a:lnTo>
                  <a:close/>
                </a:path>
                <a:path w="315595" h="364490">
                  <a:moveTo>
                    <a:pt x="315226" y="176860"/>
                  </a:moveTo>
                  <a:lnTo>
                    <a:pt x="110655" y="176860"/>
                  </a:lnTo>
                  <a:lnTo>
                    <a:pt x="113855" y="179679"/>
                  </a:lnTo>
                  <a:lnTo>
                    <a:pt x="114401" y="183324"/>
                  </a:lnTo>
                  <a:lnTo>
                    <a:pt x="111785" y="185547"/>
                  </a:lnTo>
                  <a:lnTo>
                    <a:pt x="109689" y="188709"/>
                  </a:lnTo>
                  <a:lnTo>
                    <a:pt x="312442" y="188709"/>
                  </a:lnTo>
                  <a:lnTo>
                    <a:pt x="313372" y="188417"/>
                  </a:lnTo>
                  <a:lnTo>
                    <a:pt x="315226" y="188099"/>
                  </a:lnTo>
                  <a:lnTo>
                    <a:pt x="315226" y="176860"/>
                  </a:lnTo>
                  <a:close/>
                </a:path>
                <a:path w="315595" h="364490">
                  <a:moveTo>
                    <a:pt x="213558" y="174683"/>
                  </a:moveTo>
                  <a:lnTo>
                    <a:pt x="117360" y="175094"/>
                  </a:lnTo>
                  <a:lnTo>
                    <a:pt x="315226" y="175094"/>
                  </a:lnTo>
                  <a:lnTo>
                    <a:pt x="315226" y="174751"/>
                  </a:lnTo>
                  <a:lnTo>
                    <a:pt x="213558" y="1746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object 67">
              <a:extLst>
                <a:ext uri="{FF2B5EF4-FFF2-40B4-BE49-F238E27FC236}">
                  <a16:creationId xmlns:a16="http://schemas.microsoft.com/office/drawing/2014/main" id="{C15AC1FD-94E6-4C86-8272-0A30857D8D14}"/>
                </a:ext>
              </a:extLst>
            </p:cNvPr>
            <p:cNvSpPr/>
            <p:nvPr/>
          </p:nvSpPr>
          <p:spPr>
            <a:xfrm>
              <a:off x="2857500" y="6045593"/>
              <a:ext cx="14604" cy="24765"/>
            </a:xfrm>
            <a:custGeom>
              <a:avLst/>
              <a:gdLst/>
              <a:ahLst/>
              <a:cxnLst/>
              <a:rect l="l" t="t" r="r" b="b"/>
              <a:pathLst>
                <a:path w="14605" h="24764">
                  <a:moveTo>
                    <a:pt x="14251" y="0"/>
                  </a:moveTo>
                  <a:lnTo>
                    <a:pt x="0" y="0"/>
                  </a:lnTo>
                  <a:lnTo>
                    <a:pt x="0" y="24726"/>
                  </a:lnTo>
                  <a:lnTo>
                    <a:pt x="6400" y="13660"/>
                  </a:lnTo>
                  <a:lnTo>
                    <a:pt x="1425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object 68">
              <a:extLst>
                <a:ext uri="{FF2B5EF4-FFF2-40B4-BE49-F238E27FC236}">
                  <a16:creationId xmlns:a16="http://schemas.microsoft.com/office/drawing/2014/main" id="{2A3E6703-F6BB-40EB-AE12-9FAF5F645A6D}"/>
                </a:ext>
              </a:extLst>
            </p:cNvPr>
            <p:cNvSpPr/>
            <p:nvPr/>
          </p:nvSpPr>
          <p:spPr>
            <a:xfrm>
              <a:off x="2857500" y="6360966"/>
              <a:ext cx="258445" cy="210820"/>
            </a:xfrm>
            <a:custGeom>
              <a:avLst/>
              <a:gdLst/>
              <a:ahLst/>
              <a:cxnLst/>
              <a:rect l="l" t="t" r="r" b="b"/>
              <a:pathLst>
                <a:path w="258444" h="210820">
                  <a:moveTo>
                    <a:pt x="0" y="0"/>
                  </a:moveTo>
                  <a:lnTo>
                    <a:pt x="0" y="29462"/>
                  </a:lnTo>
                  <a:lnTo>
                    <a:pt x="40020" y="98865"/>
                  </a:lnTo>
                  <a:lnTo>
                    <a:pt x="41557" y="102268"/>
                  </a:lnTo>
                  <a:lnTo>
                    <a:pt x="43055" y="105265"/>
                  </a:lnTo>
                  <a:lnTo>
                    <a:pt x="42255" y="107196"/>
                  </a:lnTo>
                  <a:lnTo>
                    <a:pt x="41861" y="108580"/>
                  </a:lnTo>
                  <a:lnTo>
                    <a:pt x="0" y="181190"/>
                  </a:lnTo>
                  <a:lnTo>
                    <a:pt x="0" y="210780"/>
                  </a:lnTo>
                  <a:lnTo>
                    <a:pt x="28983" y="160494"/>
                  </a:lnTo>
                  <a:lnTo>
                    <a:pt x="50840" y="122309"/>
                  </a:lnTo>
                  <a:lnTo>
                    <a:pt x="54841" y="115273"/>
                  </a:lnTo>
                  <a:lnTo>
                    <a:pt x="59349" y="112250"/>
                  </a:lnTo>
                  <a:lnTo>
                    <a:pt x="255480" y="112250"/>
                  </a:lnTo>
                  <a:lnTo>
                    <a:pt x="256491" y="111933"/>
                  </a:lnTo>
                  <a:lnTo>
                    <a:pt x="258384" y="111603"/>
                  </a:lnTo>
                  <a:lnTo>
                    <a:pt x="258384" y="110168"/>
                  </a:lnTo>
                  <a:lnTo>
                    <a:pt x="50167" y="110168"/>
                  </a:lnTo>
                  <a:lnTo>
                    <a:pt x="48262" y="107361"/>
                  </a:lnTo>
                  <a:lnTo>
                    <a:pt x="45379" y="104973"/>
                  </a:lnTo>
                  <a:lnTo>
                    <a:pt x="48643" y="102827"/>
                  </a:lnTo>
                  <a:lnTo>
                    <a:pt x="50878" y="100224"/>
                  </a:lnTo>
                  <a:lnTo>
                    <a:pt x="258384" y="100224"/>
                  </a:lnTo>
                  <a:lnTo>
                    <a:pt x="258384" y="98598"/>
                  </a:lnTo>
                  <a:lnTo>
                    <a:pt x="60518" y="98598"/>
                  </a:lnTo>
                  <a:lnTo>
                    <a:pt x="54688" y="95461"/>
                  </a:lnTo>
                  <a:lnTo>
                    <a:pt x="27782" y="48233"/>
                  </a:lnTo>
                  <a:lnTo>
                    <a:pt x="0" y="0"/>
                  </a:lnTo>
                  <a:close/>
                </a:path>
                <a:path w="258444" h="210820">
                  <a:moveTo>
                    <a:pt x="255480" y="112250"/>
                  </a:moveTo>
                  <a:lnTo>
                    <a:pt x="59349" y="112250"/>
                  </a:lnTo>
                  <a:lnTo>
                    <a:pt x="81748" y="112737"/>
                  </a:lnTo>
                  <a:lnTo>
                    <a:pt x="95944" y="112773"/>
                  </a:lnTo>
                  <a:lnTo>
                    <a:pt x="254307" y="112619"/>
                  </a:lnTo>
                  <a:lnTo>
                    <a:pt x="255480" y="112250"/>
                  </a:lnTo>
                  <a:close/>
                </a:path>
                <a:path w="258444" h="210820">
                  <a:moveTo>
                    <a:pt x="258384" y="100224"/>
                  </a:moveTo>
                  <a:lnTo>
                    <a:pt x="50878" y="100224"/>
                  </a:lnTo>
                  <a:lnTo>
                    <a:pt x="54561" y="100744"/>
                  </a:lnTo>
                  <a:lnTo>
                    <a:pt x="56009" y="103818"/>
                  </a:lnTo>
                  <a:lnTo>
                    <a:pt x="57647" y="105672"/>
                  </a:lnTo>
                  <a:lnTo>
                    <a:pt x="55793" y="107285"/>
                  </a:lnTo>
                  <a:lnTo>
                    <a:pt x="53926" y="110117"/>
                  </a:lnTo>
                  <a:lnTo>
                    <a:pt x="50167" y="110168"/>
                  </a:lnTo>
                  <a:lnTo>
                    <a:pt x="258384" y="110168"/>
                  </a:lnTo>
                  <a:lnTo>
                    <a:pt x="258384" y="100224"/>
                  </a:lnTo>
                  <a:close/>
                </a:path>
                <a:path w="258444" h="210820">
                  <a:moveTo>
                    <a:pt x="156009" y="98185"/>
                  </a:moveTo>
                  <a:lnTo>
                    <a:pt x="60518" y="98598"/>
                  </a:lnTo>
                  <a:lnTo>
                    <a:pt x="258384" y="98598"/>
                  </a:lnTo>
                  <a:lnTo>
                    <a:pt x="258384" y="98242"/>
                  </a:lnTo>
                  <a:lnTo>
                    <a:pt x="156009" y="98185"/>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object 69">
              <a:extLst>
                <a:ext uri="{FF2B5EF4-FFF2-40B4-BE49-F238E27FC236}">
                  <a16:creationId xmlns:a16="http://schemas.microsoft.com/office/drawing/2014/main" id="{F46391F6-A17A-4771-923A-E72A6D82ED63}"/>
                </a:ext>
              </a:extLst>
            </p:cNvPr>
            <p:cNvSpPr/>
            <p:nvPr/>
          </p:nvSpPr>
          <p:spPr>
            <a:xfrm>
              <a:off x="6712838" y="6534667"/>
              <a:ext cx="316230" cy="323850"/>
            </a:xfrm>
            <a:custGeom>
              <a:avLst/>
              <a:gdLst/>
              <a:ahLst/>
              <a:cxnLst/>
              <a:rect l="l" t="t" r="r" b="b"/>
              <a:pathLst>
                <a:path w="316229" h="323850">
                  <a:moveTo>
                    <a:pt x="66636" y="241084"/>
                  </a:moveTo>
                  <a:lnTo>
                    <a:pt x="19433" y="323333"/>
                  </a:lnTo>
                  <a:lnTo>
                    <a:pt x="36824" y="323333"/>
                  </a:lnTo>
                  <a:lnTo>
                    <a:pt x="46710" y="306235"/>
                  </a:lnTo>
                  <a:lnTo>
                    <a:pt x="66636" y="272338"/>
                  </a:lnTo>
                  <a:lnTo>
                    <a:pt x="66636" y="271767"/>
                  </a:lnTo>
                  <a:lnTo>
                    <a:pt x="83700" y="242252"/>
                  </a:lnTo>
                  <a:lnTo>
                    <a:pt x="66636" y="242252"/>
                  </a:lnTo>
                  <a:lnTo>
                    <a:pt x="66636" y="241084"/>
                  </a:lnTo>
                  <a:close/>
                </a:path>
                <a:path w="316229" h="323850">
                  <a:moveTo>
                    <a:pt x="12242" y="0"/>
                  </a:moveTo>
                  <a:lnTo>
                    <a:pt x="215" y="7391"/>
                  </a:lnTo>
                  <a:lnTo>
                    <a:pt x="0" y="7531"/>
                  </a:lnTo>
                  <a:lnTo>
                    <a:pt x="8308" y="22201"/>
                  </a:lnTo>
                  <a:lnTo>
                    <a:pt x="12487" y="29535"/>
                  </a:lnTo>
                  <a:lnTo>
                    <a:pt x="16713" y="36842"/>
                  </a:lnTo>
                  <a:lnTo>
                    <a:pt x="44005" y="83273"/>
                  </a:lnTo>
                  <a:lnTo>
                    <a:pt x="101168" y="182359"/>
                  </a:lnTo>
                  <a:lnTo>
                    <a:pt x="66636" y="242252"/>
                  </a:lnTo>
                  <a:lnTo>
                    <a:pt x="83700" y="242252"/>
                  </a:lnTo>
                  <a:lnTo>
                    <a:pt x="114414" y="189128"/>
                  </a:lnTo>
                  <a:lnTo>
                    <a:pt x="316153" y="189128"/>
                  </a:lnTo>
                  <a:lnTo>
                    <a:pt x="316050" y="187248"/>
                  </a:lnTo>
                  <a:lnTo>
                    <a:pt x="111188" y="187248"/>
                  </a:lnTo>
                  <a:lnTo>
                    <a:pt x="107607" y="187032"/>
                  </a:lnTo>
                  <a:lnTo>
                    <a:pt x="104686" y="183781"/>
                  </a:lnTo>
                  <a:lnTo>
                    <a:pt x="104787" y="180035"/>
                  </a:lnTo>
                  <a:lnTo>
                    <a:pt x="107695" y="178168"/>
                  </a:lnTo>
                  <a:lnTo>
                    <a:pt x="110223" y="175336"/>
                  </a:lnTo>
                  <a:lnTo>
                    <a:pt x="117139" y="175336"/>
                  </a:lnTo>
                  <a:lnTo>
                    <a:pt x="112013" y="172275"/>
                  </a:lnTo>
                  <a:lnTo>
                    <a:pt x="107238" y="163791"/>
                  </a:lnTo>
                  <a:lnTo>
                    <a:pt x="90247" y="133878"/>
                  </a:lnTo>
                  <a:lnTo>
                    <a:pt x="73099" y="104055"/>
                  </a:lnTo>
                  <a:lnTo>
                    <a:pt x="13101" y="444"/>
                  </a:lnTo>
                  <a:lnTo>
                    <a:pt x="12496" y="444"/>
                  </a:lnTo>
                  <a:lnTo>
                    <a:pt x="12242" y="0"/>
                  </a:lnTo>
                  <a:close/>
                </a:path>
                <a:path w="316229" h="323850">
                  <a:moveTo>
                    <a:pt x="117139" y="175336"/>
                  </a:moveTo>
                  <a:lnTo>
                    <a:pt x="110223" y="175336"/>
                  </a:lnTo>
                  <a:lnTo>
                    <a:pt x="112356" y="178561"/>
                  </a:lnTo>
                  <a:lnTo>
                    <a:pt x="115023" y="180835"/>
                  </a:lnTo>
                  <a:lnTo>
                    <a:pt x="114465" y="184505"/>
                  </a:lnTo>
                  <a:lnTo>
                    <a:pt x="111188" y="187248"/>
                  </a:lnTo>
                  <a:lnTo>
                    <a:pt x="316050" y="187248"/>
                  </a:lnTo>
                  <a:lnTo>
                    <a:pt x="315409" y="175513"/>
                  </a:lnTo>
                  <a:lnTo>
                    <a:pt x="117436" y="175513"/>
                  </a:lnTo>
                  <a:lnTo>
                    <a:pt x="117139" y="175336"/>
                  </a:lnTo>
                  <a:close/>
                </a:path>
                <a:path w="316229" h="323850">
                  <a:moveTo>
                    <a:pt x="213148" y="175136"/>
                  </a:moveTo>
                  <a:lnTo>
                    <a:pt x="170221" y="175196"/>
                  </a:lnTo>
                  <a:lnTo>
                    <a:pt x="117436" y="175513"/>
                  </a:lnTo>
                  <a:lnTo>
                    <a:pt x="315409" y="175513"/>
                  </a:lnTo>
                  <a:lnTo>
                    <a:pt x="315391" y="175196"/>
                  </a:lnTo>
                  <a:lnTo>
                    <a:pt x="213148" y="175136"/>
                  </a:lnTo>
                  <a:close/>
                </a:path>
                <a:path w="316229" h="323850">
                  <a:moveTo>
                    <a:pt x="12954" y="190"/>
                  </a:moveTo>
                  <a:lnTo>
                    <a:pt x="12496" y="444"/>
                  </a:lnTo>
                  <a:lnTo>
                    <a:pt x="13101" y="444"/>
                  </a:lnTo>
                  <a:lnTo>
                    <a:pt x="12954" y="19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object 70">
              <a:extLst>
                <a:ext uri="{FF2B5EF4-FFF2-40B4-BE49-F238E27FC236}">
                  <a16:creationId xmlns:a16="http://schemas.microsoft.com/office/drawing/2014/main" id="{7B1BD75A-0946-43CF-AA3B-E0B9F221BE07}"/>
                </a:ext>
              </a:extLst>
            </p:cNvPr>
            <p:cNvSpPr/>
            <p:nvPr/>
          </p:nvSpPr>
          <p:spPr>
            <a:xfrm>
              <a:off x="6712582" y="6045593"/>
              <a:ext cx="316230" cy="352425"/>
            </a:xfrm>
            <a:custGeom>
              <a:avLst/>
              <a:gdLst/>
              <a:ahLst/>
              <a:cxnLst/>
              <a:rect l="l" t="t" r="r" b="b"/>
              <a:pathLst>
                <a:path w="316229" h="352425">
                  <a:moveTo>
                    <a:pt x="83932" y="110112"/>
                  </a:moveTo>
                  <a:lnTo>
                    <a:pt x="66890" y="110112"/>
                  </a:lnTo>
                  <a:lnTo>
                    <a:pt x="101422" y="169980"/>
                  </a:lnTo>
                  <a:lnTo>
                    <a:pt x="56210" y="248390"/>
                  </a:lnTo>
                  <a:lnTo>
                    <a:pt x="0" y="344504"/>
                  </a:lnTo>
                  <a:lnTo>
                    <a:pt x="12788" y="352212"/>
                  </a:lnTo>
                  <a:lnTo>
                    <a:pt x="12939" y="352111"/>
                  </a:lnTo>
                  <a:lnTo>
                    <a:pt x="15443" y="347996"/>
                  </a:lnTo>
                  <a:lnTo>
                    <a:pt x="17970" y="344046"/>
                  </a:lnTo>
                  <a:lnTo>
                    <a:pt x="20294" y="339982"/>
                  </a:lnTo>
                  <a:lnTo>
                    <a:pt x="63680" y="265051"/>
                  </a:lnTo>
                  <a:lnTo>
                    <a:pt x="85270" y="227524"/>
                  </a:lnTo>
                  <a:lnTo>
                    <a:pt x="106667" y="189881"/>
                  </a:lnTo>
                  <a:lnTo>
                    <a:pt x="110892" y="183821"/>
                  </a:lnTo>
                  <a:lnTo>
                    <a:pt x="115744" y="179846"/>
                  </a:lnTo>
                  <a:lnTo>
                    <a:pt x="121629" y="177688"/>
                  </a:lnTo>
                  <a:lnTo>
                    <a:pt x="128955" y="177079"/>
                  </a:lnTo>
                  <a:lnTo>
                    <a:pt x="316090" y="177079"/>
                  </a:lnTo>
                  <a:lnTo>
                    <a:pt x="316090" y="175035"/>
                  </a:lnTo>
                  <a:lnTo>
                    <a:pt x="112217" y="175035"/>
                  </a:lnTo>
                  <a:lnTo>
                    <a:pt x="108407" y="175009"/>
                  </a:lnTo>
                  <a:lnTo>
                    <a:pt x="106514" y="172050"/>
                  </a:lnTo>
                  <a:lnTo>
                    <a:pt x="104609" y="170374"/>
                  </a:lnTo>
                  <a:lnTo>
                    <a:pt x="106286" y="168494"/>
                  </a:lnTo>
                  <a:lnTo>
                    <a:pt x="107759" y="165395"/>
                  </a:lnTo>
                  <a:lnTo>
                    <a:pt x="111531" y="164811"/>
                  </a:lnTo>
                  <a:lnTo>
                    <a:pt x="316090" y="164811"/>
                  </a:lnTo>
                  <a:lnTo>
                    <a:pt x="316090" y="162157"/>
                  </a:lnTo>
                  <a:lnTo>
                    <a:pt x="114007" y="162157"/>
                  </a:lnTo>
                  <a:lnTo>
                    <a:pt x="83932" y="110112"/>
                  </a:lnTo>
                  <a:close/>
                </a:path>
                <a:path w="316229" h="352425">
                  <a:moveTo>
                    <a:pt x="12939" y="352111"/>
                  </a:moveTo>
                  <a:close/>
                </a:path>
                <a:path w="316229" h="352425">
                  <a:moveTo>
                    <a:pt x="316090" y="177079"/>
                  </a:moveTo>
                  <a:lnTo>
                    <a:pt x="128955" y="177079"/>
                  </a:lnTo>
                  <a:lnTo>
                    <a:pt x="214142" y="177422"/>
                  </a:lnTo>
                  <a:lnTo>
                    <a:pt x="316090" y="177346"/>
                  </a:lnTo>
                  <a:lnTo>
                    <a:pt x="316090" y="177079"/>
                  </a:lnTo>
                  <a:close/>
                </a:path>
                <a:path w="316229" h="352425">
                  <a:moveTo>
                    <a:pt x="316090" y="164811"/>
                  </a:moveTo>
                  <a:lnTo>
                    <a:pt x="111531" y="164811"/>
                  </a:lnTo>
                  <a:lnTo>
                    <a:pt x="113842" y="167415"/>
                  </a:lnTo>
                  <a:lnTo>
                    <a:pt x="117106" y="169485"/>
                  </a:lnTo>
                  <a:lnTo>
                    <a:pt x="114147" y="172076"/>
                  </a:lnTo>
                  <a:lnTo>
                    <a:pt x="112217" y="175035"/>
                  </a:lnTo>
                  <a:lnTo>
                    <a:pt x="316090" y="175035"/>
                  </a:lnTo>
                  <a:lnTo>
                    <a:pt x="316090" y="164811"/>
                  </a:lnTo>
                  <a:close/>
                </a:path>
                <a:path w="316229" h="352425">
                  <a:moveTo>
                    <a:pt x="20298" y="0"/>
                  </a:moveTo>
                  <a:lnTo>
                    <a:pt x="2849" y="0"/>
                  </a:lnTo>
                  <a:lnTo>
                    <a:pt x="66890" y="110798"/>
                  </a:lnTo>
                  <a:lnTo>
                    <a:pt x="66890" y="110112"/>
                  </a:lnTo>
                  <a:lnTo>
                    <a:pt x="83932" y="110112"/>
                  </a:lnTo>
                  <a:lnTo>
                    <a:pt x="66890" y="80623"/>
                  </a:lnTo>
                  <a:lnTo>
                    <a:pt x="66890" y="79556"/>
                  </a:lnTo>
                  <a:lnTo>
                    <a:pt x="53428" y="57331"/>
                  </a:lnTo>
                  <a:lnTo>
                    <a:pt x="2029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object 71">
              <a:extLst>
                <a:ext uri="{FF2B5EF4-FFF2-40B4-BE49-F238E27FC236}">
                  <a16:creationId xmlns:a16="http://schemas.microsoft.com/office/drawing/2014/main" id="{9B4F34E3-B9AD-4876-AC22-B186EFDDA1EE}"/>
                </a:ext>
              </a:extLst>
            </p:cNvPr>
            <p:cNvSpPr/>
            <p:nvPr/>
          </p:nvSpPr>
          <p:spPr>
            <a:xfrm>
              <a:off x="6152547" y="6785802"/>
              <a:ext cx="55244" cy="72390"/>
            </a:xfrm>
            <a:custGeom>
              <a:avLst/>
              <a:gdLst/>
              <a:ahLst/>
              <a:cxnLst/>
              <a:rect l="l" t="t" r="r" b="b"/>
              <a:pathLst>
                <a:path w="55245" h="72390">
                  <a:moveTo>
                    <a:pt x="42032" y="0"/>
                  </a:moveTo>
                  <a:lnTo>
                    <a:pt x="39315" y="4533"/>
                  </a:lnTo>
                  <a:lnTo>
                    <a:pt x="36584" y="8940"/>
                  </a:lnTo>
                  <a:lnTo>
                    <a:pt x="0" y="72196"/>
                  </a:lnTo>
                  <a:lnTo>
                    <a:pt x="17057" y="72196"/>
                  </a:lnTo>
                  <a:lnTo>
                    <a:pt x="54643" y="7023"/>
                  </a:lnTo>
                  <a:lnTo>
                    <a:pt x="4203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object 72">
              <a:extLst>
                <a:ext uri="{FF2B5EF4-FFF2-40B4-BE49-F238E27FC236}">
                  <a16:creationId xmlns:a16="http://schemas.microsoft.com/office/drawing/2014/main" id="{1BDFB682-8D47-46F4-89D7-052B73929325}"/>
                </a:ext>
              </a:extLst>
            </p:cNvPr>
            <p:cNvSpPr/>
            <p:nvPr/>
          </p:nvSpPr>
          <p:spPr>
            <a:xfrm>
              <a:off x="5408687" y="6785347"/>
              <a:ext cx="54610" cy="73025"/>
            </a:xfrm>
            <a:custGeom>
              <a:avLst/>
              <a:gdLst/>
              <a:ahLst/>
              <a:cxnLst/>
              <a:rect l="l" t="t" r="r" b="b"/>
              <a:pathLst>
                <a:path w="54610" h="73025">
                  <a:moveTo>
                    <a:pt x="12344" y="0"/>
                  </a:moveTo>
                  <a:lnTo>
                    <a:pt x="0" y="7874"/>
                  </a:lnTo>
                  <a:lnTo>
                    <a:pt x="37354" y="72652"/>
                  </a:lnTo>
                  <a:lnTo>
                    <a:pt x="54334" y="72652"/>
                  </a:lnTo>
                  <a:lnTo>
                    <a:pt x="1234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object 73">
              <a:extLst>
                <a:ext uri="{FF2B5EF4-FFF2-40B4-BE49-F238E27FC236}">
                  <a16:creationId xmlns:a16="http://schemas.microsoft.com/office/drawing/2014/main" id="{9DB1DC44-2A01-41C1-B331-D09CE1E76220}"/>
                </a:ext>
              </a:extLst>
            </p:cNvPr>
            <p:cNvSpPr/>
            <p:nvPr/>
          </p:nvSpPr>
          <p:spPr>
            <a:xfrm>
              <a:off x="5283248" y="6785800"/>
              <a:ext cx="54610" cy="72390"/>
            </a:xfrm>
            <a:custGeom>
              <a:avLst/>
              <a:gdLst/>
              <a:ahLst/>
              <a:cxnLst/>
              <a:rect l="l" t="t" r="r" b="b"/>
              <a:pathLst>
                <a:path w="54610" h="72390">
                  <a:moveTo>
                    <a:pt x="41741" y="0"/>
                  </a:moveTo>
                  <a:lnTo>
                    <a:pt x="0" y="72199"/>
                  </a:lnTo>
                  <a:lnTo>
                    <a:pt x="16987" y="72199"/>
                  </a:lnTo>
                  <a:lnTo>
                    <a:pt x="54453" y="7213"/>
                  </a:lnTo>
                  <a:lnTo>
                    <a:pt x="4174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object 74">
              <a:extLst>
                <a:ext uri="{FF2B5EF4-FFF2-40B4-BE49-F238E27FC236}">
                  <a16:creationId xmlns:a16="http://schemas.microsoft.com/office/drawing/2014/main" id="{5D76DA20-FE33-4800-9E7E-B79D3CE717B9}"/>
                </a:ext>
              </a:extLst>
            </p:cNvPr>
            <p:cNvSpPr/>
            <p:nvPr/>
          </p:nvSpPr>
          <p:spPr>
            <a:xfrm>
              <a:off x="4539209" y="6785519"/>
              <a:ext cx="54610" cy="73025"/>
            </a:xfrm>
            <a:custGeom>
              <a:avLst/>
              <a:gdLst/>
              <a:ahLst/>
              <a:cxnLst/>
              <a:rect l="l" t="t" r="r" b="b"/>
              <a:pathLst>
                <a:path w="54610"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object 75">
              <a:extLst>
                <a:ext uri="{FF2B5EF4-FFF2-40B4-BE49-F238E27FC236}">
                  <a16:creationId xmlns:a16="http://schemas.microsoft.com/office/drawing/2014/main" id="{7244A7F8-D617-4819-AEAA-79EA12AEC362}"/>
                </a:ext>
              </a:extLst>
            </p:cNvPr>
            <p:cNvSpPr/>
            <p:nvPr/>
          </p:nvSpPr>
          <p:spPr>
            <a:xfrm>
              <a:off x="4413913" y="6785782"/>
              <a:ext cx="54610" cy="72390"/>
            </a:xfrm>
            <a:custGeom>
              <a:avLst/>
              <a:gdLst/>
              <a:ahLst/>
              <a:cxnLst/>
              <a:rect l="l" t="t" r="r" b="b"/>
              <a:pathLst>
                <a:path w="54610" h="72390">
                  <a:moveTo>
                    <a:pt x="41917" y="0"/>
                  </a:moveTo>
                  <a:lnTo>
                    <a:pt x="39098" y="4699"/>
                  </a:lnTo>
                  <a:lnTo>
                    <a:pt x="36380" y="9105"/>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object 76">
              <a:extLst>
                <a:ext uri="{FF2B5EF4-FFF2-40B4-BE49-F238E27FC236}">
                  <a16:creationId xmlns:a16="http://schemas.microsoft.com/office/drawing/2014/main" id="{9609C6F6-7B74-4AF9-AEB6-8F529199C406}"/>
                </a:ext>
              </a:extLst>
            </p:cNvPr>
            <p:cNvSpPr/>
            <p:nvPr/>
          </p:nvSpPr>
          <p:spPr>
            <a:xfrm>
              <a:off x="3669954" y="6785359"/>
              <a:ext cx="54610" cy="73025"/>
            </a:xfrm>
            <a:custGeom>
              <a:avLst/>
              <a:gdLst/>
              <a:ahLst/>
              <a:cxnLst/>
              <a:rect l="l" t="t" r="r" b="b"/>
              <a:pathLst>
                <a:path w="54610"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object 77">
              <a:extLst>
                <a:ext uri="{FF2B5EF4-FFF2-40B4-BE49-F238E27FC236}">
                  <a16:creationId xmlns:a16="http://schemas.microsoft.com/office/drawing/2014/main" id="{B6EEFE0D-E192-46AC-AF72-2A54BB88ACDE}"/>
                </a:ext>
              </a:extLst>
            </p:cNvPr>
            <p:cNvSpPr/>
            <p:nvPr/>
          </p:nvSpPr>
          <p:spPr>
            <a:xfrm>
              <a:off x="3544510" y="6785442"/>
              <a:ext cx="54610" cy="73025"/>
            </a:xfrm>
            <a:custGeom>
              <a:avLst/>
              <a:gdLst/>
              <a:ahLst/>
              <a:cxnLst/>
              <a:rect l="l" t="t" r="r" b="b"/>
              <a:pathLst>
                <a:path w="54610" h="73025">
                  <a:moveTo>
                    <a:pt x="41940" y="0"/>
                  </a:moveTo>
                  <a:lnTo>
                    <a:pt x="0" y="72557"/>
                  </a:lnTo>
                  <a:lnTo>
                    <a:pt x="16983" y="72557"/>
                  </a:lnTo>
                  <a:lnTo>
                    <a:pt x="54386" y="7670"/>
                  </a:lnTo>
                  <a:lnTo>
                    <a:pt x="4194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object 78">
              <a:extLst>
                <a:ext uri="{FF2B5EF4-FFF2-40B4-BE49-F238E27FC236}">
                  <a16:creationId xmlns:a16="http://schemas.microsoft.com/office/drawing/2014/main" id="{4DF12287-FB92-493E-9115-234CAF26AD52}"/>
                </a:ext>
              </a:extLst>
            </p:cNvPr>
            <p:cNvSpPr/>
            <p:nvPr/>
          </p:nvSpPr>
          <p:spPr>
            <a:xfrm>
              <a:off x="3527644"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87" name="object 79">
              <a:extLst>
                <a:ext uri="{FF2B5EF4-FFF2-40B4-BE49-F238E27FC236}">
                  <a16:creationId xmlns:a16="http://schemas.microsoft.com/office/drawing/2014/main" id="{5C48ACA4-4426-4D2D-9F89-6444BD9D84D5}"/>
                </a:ext>
              </a:extLst>
            </p:cNvPr>
            <p:cNvPicPr/>
            <p:nvPr/>
          </p:nvPicPr>
          <p:blipFill>
            <a:blip r:embed="rId4" cstate="print"/>
            <a:stretch>
              <a:fillRect/>
            </a:stretch>
          </p:blipFill>
          <p:spPr>
            <a:xfrm>
              <a:off x="3669860" y="6045593"/>
              <a:ext cx="71252" cy="101201"/>
            </a:xfrm>
            <a:prstGeom prst="rect">
              <a:avLst/>
            </a:prstGeom>
          </p:spPr>
        </p:pic>
        <p:sp>
          <p:nvSpPr>
            <p:cNvPr id="88" name="object 80">
              <a:extLst>
                <a:ext uri="{FF2B5EF4-FFF2-40B4-BE49-F238E27FC236}">
                  <a16:creationId xmlns:a16="http://schemas.microsoft.com/office/drawing/2014/main" id="{AD5234F4-E2E5-4AD7-B275-BBF174ED4BBC}"/>
                </a:ext>
              </a:extLst>
            </p:cNvPr>
            <p:cNvSpPr/>
            <p:nvPr/>
          </p:nvSpPr>
          <p:spPr>
            <a:xfrm>
              <a:off x="4397045" y="6045593"/>
              <a:ext cx="71755" cy="101600"/>
            </a:xfrm>
            <a:custGeom>
              <a:avLst/>
              <a:gdLst/>
              <a:ahLst/>
              <a:cxnLst/>
              <a:rect l="l" t="t" r="r" b="b"/>
              <a:pathLst>
                <a:path w="71754" h="101600">
                  <a:moveTo>
                    <a:pt x="17081" y="0"/>
                  </a:moveTo>
                  <a:lnTo>
                    <a:pt x="0" y="0"/>
                  </a:lnTo>
                  <a:lnTo>
                    <a:pt x="53631"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object 81">
              <a:extLst>
                <a:ext uri="{FF2B5EF4-FFF2-40B4-BE49-F238E27FC236}">
                  <a16:creationId xmlns:a16="http://schemas.microsoft.com/office/drawing/2014/main" id="{AE673FB6-CFE1-493B-B630-974C961950ED}"/>
                </a:ext>
              </a:extLst>
            </p:cNvPr>
            <p:cNvSpPr/>
            <p:nvPr/>
          </p:nvSpPr>
          <p:spPr>
            <a:xfrm>
              <a:off x="4539305" y="6045593"/>
              <a:ext cx="71755" cy="101600"/>
            </a:xfrm>
            <a:custGeom>
              <a:avLst/>
              <a:gdLst/>
              <a:ahLst/>
              <a:cxnLst/>
              <a:rect l="l" t="t" r="r" b="b"/>
              <a:pathLst>
                <a:path w="71754" h="101600">
                  <a:moveTo>
                    <a:pt x="71190" y="0"/>
                  </a:moveTo>
                  <a:lnTo>
                    <a:pt x="54103" y="0"/>
                  </a:lnTo>
                  <a:lnTo>
                    <a:pt x="0" y="93833"/>
                  </a:lnTo>
                  <a:lnTo>
                    <a:pt x="12433" y="101174"/>
                  </a:lnTo>
                  <a:lnTo>
                    <a:pt x="20040" y="88538"/>
                  </a:lnTo>
                  <a:lnTo>
                    <a:pt x="7119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90" name="object 82">
              <a:extLst>
                <a:ext uri="{FF2B5EF4-FFF2-40B4-BE49-F238E27FC236}">
                  <a16:creationId xmlns:a16="http://schemas.microsoft.com/office/drawing/2014/main" id="{41E26E2C-199B-4FD5-843B-144AB71246CD}"/>
                </a:ext>
              </a:extLst>
            </p:cNvPr>
            <p:cNvPicPr/>
            <p:nvPr/>
          </p:nvPicPr>
          <p:blipFill>
            <a:blip r:embed="rId7" cstate="print"/>
            <a:stretch>
              <a:fillRect/>
            </a:stretch>
          </p:blipFill>
          <p:spPr>
            <a:xfrm>
              <a:off x="5266490" y="6045593"/>
              <a:ext cx="71063" cy="101127"/>
            </a:xfrm>
            <a:prstGeom prst="rect">
              <a:avLst/>
            </a:prstGeom>
          </p:spPr>
        </p:pic>
        <p:pic>
          <p:nvPicPr>
            <p:cNvPr id="91" name="object 83">
              <a:extLst>
                <a:ext uri="{FF2B5EF4-FFF2-40B4-BE49-F238E27FC236}">
                  <a16:creationId xmlns:a16="http://schemas.microsoft.com/office/drawing/2014/main" id="{E1DD3CCB-F12A-46B0-8123-B5241B9EB167}"/>
                </a:ext>
              </a:extLst>
            </p:cNvPr>
            <p:cNvPicPr/>
            <p:nvPr/>
          </p:nvPicPr>
          <p:blipFill>
            <a:blip r:embed="rId8" cstate="print"/>
            <a:stretch>
              <a:fillRect/>
            </a:stretch>
          </p:blipFill>
          <p:spPr>
            <a:xfrm>
              <a:off x="5408596" y="6045593"/>
              <a:ext cx="71304" cy="101221"/>
            </a:xfrm>
            <a:prstGeom prst="rect">
              <a:avLst/>
            </a:prstGeom>
          </p:spPr>
        </p:pic>
        <p:sp>
          <p:nvSpPr>
            <p:cNvPr id="92" name="object 84">
              <a:extLst>
                <a:ext uri="{FF2B5EF4-FFF2-40B4-BE49-F238E27FC236}">
                  <a16:creationId xmlns:a16="http://schemas.microsoft.com/office/drawing/2014/main" id="{0F8779DC-0CD8-4F83-8B7F-60CC045B52E4}"/>
                </a:ext>
              </a:extLst>
            </p:cNvPr>
            <p:cNvSpPr/>
            <p:nvPr/>
          </p:nvSpPr>
          <p:spPr>
            <a:xfrm>
              <a:off x="6135791" y="6045593"/>
              <a:ext cx="71755" cy="101600"/>
            </a:xfrm>
            <a:custGeom>
              <a:avLst/>
              <a:gdLst/>
              <a:ahLst/>
              <a:cxnLst/>
              <a:rect l="l" t="t" r="r" b="b"/>
              <a:pathLst>
                <a:path w="71754" h="101600">
                  <a:moveTo>
                    <a:pt x="17075" y="0"/>
                  </a:moveTo>
                  <a:lnTo>
                    <a:pt x="0" y="0"/>
                  </a:lnTo>
                  <a:lnTo>
                    <a:pt x="53644" y="92853"/>
                  </a:lnTo>
                  <a:lnTo>
                    <a:pt x="59054" y="101438"/>
                  </a:lnTo>
                  <a:lnTo>
                    <a:pt x="71132" y="93742"/>
                  </a:lnTo>
                  <a:lnTo>
                    <a:pt x="1707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object 85">
              <a:extLst>
                <a:ext uri="{FF2B5EF4-FFF2-40B4-BE49-F238E27FC236}">
                  <a16:creationId xmlns:a16="http://schemas.microsoft.com/office/drawing/2014/main" id="{C5D6D4E8-9117-4A33-8D2D-EFA7F56CBC3A}"/>
                </a:ext>
              </a:extLst>
            </p:cNvPr>
            <p:cNvSpPr/>
            <p:nvPr/>
          </p:nvSpPr>
          <p:spPr>
            <a:xfrm>
              <a:off x="2857500" y="6045593"/>
              <a:ext cx="306705" cy="352425"/>
            </a:xfrm>
            <a:custGeom>
              <a:avLst/>
              <a:gdLst/>
              <a:ahLst/>
              <a:cxnLst/>
              <a:rect l="l" t="t" r="r" b="b"/>
              <a:pathLst>
                <a:path w="306705" h="352425">
                  <a:moveTo>
                    <a:pt x="209970" y="177092"/>
                  </a:moveTo>
                  <a:lnTo>
                    <a:pt x="177415" y="177092"/>
                  </a:lnTo>
                  <a:lnTo>
                    <a:pt x="185013" y="177690"/>
                  </a:lnTo>
                  <a:lnTo>
                    <a:pt x="191223" y="179853"/>
                  </a:lnTo>
                  <a:lnTo>
                    <a:pt x="196399" y="183938"/>
                  </a:lnTo>
                  <a:lnTo>
                    <a:pt x="200897" y="190300"/>
                  </a:lnTo>
                  <a:lnTo>
                    <a:pt x="222435" y="228255"/>
                  </a:lnTo>
                  <a:lnTo>
                    <a:pt x="244191" y="266091"/>
                  </a:lnTo>
                  <a:lnTo>
                    <a:pt x="287943" y="341633"/>
                  </a:lnTo>
                  <a:lnTo>
                    <a:pt x="290026" y="345202"/>
                  </a:lnTo>
                  <a:lnTo>
                    <a:pt x="292375" y="348606"/>
                  </a:lnTo>
                  <a:lnTo>
                    <a:pt x="294598" y="352085"/>
                  </a:lnTo>
                  <a:lnTo>
                    <a:pt x="306586" y="344592"/>
                  </a:lnTo>
                  <a:lnTo>
                    <a:pt x="209970" y="177092"/>
                  </a:lnTo>
                  <a:close/>
                </a:path>
                <a:path w="306705" h="352425">
                  <a:moveTo>
                    <a:pt x="303908" y="0"/>
                  </a:moveTo>
                  <a:lnTo>
                    <a:pt x="286987" y="0"/>
                  </a:lnTo>
                  <a:lnTo>
                    <a:pt x="193112" y="162474"/>
                  </a:lnTo>
                  <a:lnTo>
                    <a:pt x="0" y="162474"/>
                  </a:lnTo>
                  <a:lnTo>
                    <a:pt x="0" y="177346"/>
                  </a:lnTo>
                  <a:lnTo>
                    <a:pt x="92941" y="177419"/>
                  </a:lnTo>
                  <a:lnTo>
                    <a:pt x="209970" y="177092"/>
                  </a:lnTo>
                  <a:lnTo>
                    <a:pt x="209018" y="175441"/>
                  </a:lnTo>
                  <a:lnTo>
                    <a:pt x="196973" y="175441"/>
                  </a:lnTo>
                  <a:lnTo>
                    <a:pt x="195296" y="173523"/>
                  </a:lnTo>
                  <a:lnTo>
                    <a:pt x="192337" y="171657"/>
                  </a:lnTo>
                  <a:lnTo>
                    <a:pt x="192210" y="167834"/>
                  </a:lnTo>
                  <a:lnTo>
                    <a:pt x="195195" y="165878"/>
                  </a:lnTo>
                  <a:lnTo>
                    <a:pt x="197697" y="162970"/>
                  </a:lnTo>
                  <a:lnTo>
                    <a:pt x="209926" y="162970"/>
                  </a:lnTo>
                  <a:lnTo>
                    <a:pt x="303908" y="0"/>
                  </a:lnTo>
                  <a:close/>
                </a:path>
                <a:path w="306705" h="352425">
                  <a:moveTo>
                    <a:pt x="209926" y="162970"/>
                  </a:moveTo>
                  <a:lnTo>
                    <a:pt x="197697" y="162970"/>
                  </a:lnTo>
                  <a:lnTo>
                    <a:pt x="199894" y="166221"/>
                  </a:lnTo>
                  <a:lnTo>
                    <a:pt x="202624" y="168520"/>
                  </a:lnTo>
                  <a:lnTo>
                    <a:pt x="201977" y="172253"/>
                  </a:lnTo>
                  <a:lnTo>
                    <a:pt x="198878" y="173752"/>
                  </a:lnTo>
                  <a:lnTo>
                    <a:pt x="196973" y="175441"/>
                  </a:lnTo>
                  <a:lnTo>
                    <a:pt x="209018" y="175441"/>
                  </a:lnTo>
                  <a:lnTo>
                    <a:pt x="205875" y="169993"/>
                  </a:lnTo>
                  <a:lnTo>
                    <a:pt x="209926" y="16297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object 86">
              <a:extLst>
                <a:ext uri="{FF2B5EF4-FFF2-40B4-BE49-F238E27FC236}">
                  <a16:creationId xmlns:a16="http://schemas.microsoft.com/office/drawing/2014/main" id="{A3EF21C3-3254-49F6-AD80-79EFB1EF2549}"/>
                </a:ext>
              </a:extLst>
            </p:cNvPr>
            <p:cNvSpPr/>
            <p:nvPr/>
          </p:nvSpPr>
          <p:spPr>
            <a:xfrm>
              <a:off x="3235327" y="6045593"/>
              <a:ext cx="315595" cy="352425"/>
            </a:xfrm>
            <a:custGeom>
              <a:avLst/>
              <a:gdLst/>
              <a:ahLst/>
              <a:cxnLst/>
              <a:rect l="l" t="t" r="r" b="b"/>
              <a:pathLst>
                <a:path w="315595" h="352425">
                  <a:moveTo>
                    <a:pt x="19601" y="0"/>
                  </a:moveTo>
                  <a:lnTo>
                    <a:pt x="2675" y="0"/>
                  </a:lnTo>
                  <a:lnTo>
                    <a:pt x="100723" y="169981"/>
                  </a:lnTo>
                  <a:lnTo>
                    <a:pt x="0" y="344683"/>
                  </a:lnTo>
                  <a:lnTo>
                    <a:pt x="12217" y="352150"/>
                  </a:lnTo>
                  <a:lnTo>
                    <a:pt x="14744" y="347997"/>
                  </a:lnTo>
                  <a:lnTo>
                    <a:pt x="17259" y="344048"/>
                  </a:lnTo>
                  <a:lnTo>
                    <a:pt x="62977" y="265052"/>
                  </a:lnTo>
                  <a:lnTo>
                    <a:pt x="84570" y="227525"/>
                  </a:lnTo>
                  <a:lnTo>
                    <a:pt x="105968" y="189882"/>
                  </a:lnTo>
                  <a:lnTo>
                    <a:pt x="110194" y="183823"/>
                  </a:lnTo>
                  <a:lnTo>
                    <a:pt x="115046" y="179848"/>
                  </a:lnTo>
                  <a:lnTo>
                    <a:pt x="120931" y="177690"/>
                  </a:lnTo>
                  <a:lnTo>
                    <a:pt x="128257" y="177081"/>
                  </a:lnTo>
                  <a:lnTo>
                    <a:pt x="315391" y="177081"/>
                  </a:lnTo>
                  <a:lnTo>
                    <a:pt x="315391" y="175036"/>
                  </a:lnTo>
                  <a:lnTo>
                    <a:pt x="111518" y="175036"/>
                  </a:lnTo>
                  <a:lnTo>
                    <a:pt x="107708" y="175011"/>
                  </a:lnTo>
                  <a:lnTo>
                    <a:pt x="105816" y="172051"/>
                  </a:lnTo>
                  <a:lnTo>
                    <a:pt x="103911" y="170375"/>
                  </a:lnTo>
                  <a:lnTo>
                    <a:pt x="105587" y="168495"/>
                  </a:lnTo>
                  <a:lnTo>
                    <a:pt x="107060" y="165397"/>
                  </a:lnTo>
                  <a:lnTo>
                    <a:pt x="110832" y="164812"/>
                  </a:lnTo>
                  <a:lnTo>
                    <a:pt x="315391" y="164812"/>
                  </a:lnTo>
                  <a:lnTo>
                    <a:pt x="315391" y="162158"/>
                  </a:lnTo>
                  <a:lnTo>
                    <a:pt x="113309" y="162158"/>
                  </a:lnTo>
                  <a:lnTo>
                    <a:pt x="19601" y="0"/>
                  </a:lnTo>
                  <a:close/>
                </a:path>
                <a:path w="315595" h="352425">
                  <a:moveTo>
                    <a:pt x="315391" y="177081"/>
                  </a:moveTo>
                  <a:lnTo>
                    <a:pt x="128257" y="177081"/>
                  </a:lnTo>
                  <a:lnTo>
                    <a:pt x="213444" y="177424"/>
                  </a:lnTo>
                  <a:lnTo>
                    <a:pt x="315391" y="177347"/>
                  </a:lnTo>
                  <a:lnTo>
                    <a:pt x="315391" y="177081"/>
                  </a:lnTo>
                  <a:close/>
                </a:path>
                <a:path w="315595" h="352425">
                  <a:moveTo>
                    <a:pt x="315391" y="164812"/>
                  </a:moveTo>
                  <a:lnTo>
                    <a:pt x="110832" y="164812"/>
                  </a:lnTo>
                  <a:lnTo>
                    <a:pt x="113144" y="167416"/>
                  </a:lnTo>
                  <a:lnTo>
                    <a:pt x="116408" y="169486"/>
                  </a:lnTo>
                  <a:lnTo>
                    <a:pt x="113449" y="172077"/>
                  </a:lnTo>
                  <a:lnTo>
                    <a:pt x="111518" y="175036"/>
                  </a:lnTo>
                  <a:lnTo>
                    <a:pt x="315391" y="175036"/>
                  </a:lnTo>
                  <a:lnTo>
                    <a:pt x="315391" y="1648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object 87">
              <a:extLst>
                <a:ext uri="{FF2B5EF4-FFF2-40B4-BE49-F238E27FC236}">
                  <a16:creationId xmlns:a16="http://schemas.microsoft.com/office/drawing/2014/main" id="{EF37AEBD-F273-4F4B-A279-80F7F7AD5B98}"/>
                </a:ext>
              </a:extLst>
            </p:cNvPr>
            <p:cNvSpPr/>
            <p:nvPr/>
          </p:nvSpPr>
          <p:spPr>
            <a:xfrm>
              <a:off x="3718708" y="6045593"/>
              <a:ext cx="314960" cy="352425"/>
            </a:xfrm>
            <a:custGeom>
              <a:avLst/>
              <a:gdLst/>
              <a:ahLst/>
              <a:cxnLst/>
              <a:rect l="l" t="t" r="r" b="b"/>
              <a:pathLst>
                <a:path w="314960"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60" h="352425">
                  <a:moveTo>
                    <a:pt x="312076"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6" y="0"/>
                  </a:lnTo>
                  <a:close/>
                </a:path>
                <a:path w="314960"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object 88">
              <a:extLst>
                <a:ext uri="{FF2B5EF4-FFF2-40B4-BE49-F238E27FC236}">
                  <a16:creationId xmlns:a16="http://schemas.microsoft.com/office/drawing/2014/main" id="{86A684AB-037B-45D1-9F2A-865A7063A3A5}"/>
                </a:ext>
              </a:extLst>
            </p:cNvPr>
            <p:cNvSpPr/>
            <p:nvPr/>
          </p:nvSpPr>
          <p:spPr>
            <a:xfrm>
              <a:off x="4587615"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01"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object 89">
              <a:extLst>
                <a:ext uri="{FF2B5EF4-FFF2-40B4-BE49-F238E27FC236}">
                  <a16:creationId xmlns:a16="http://schemas.microsoft.com/office/drawing/2014/main" id="{16EF8498-5FB9-4FB7-B2E6-80F23DD692E4}"/>
                </a:ext>
              </a:extLst>
            </p:cNvPr>
            <p:cNvSpPr/>
            <p:nvPr/>
          </p:nvSpPr>
          <p:spPr>
            <a:xfrm>
              <a:off x="4974012" y="6045593"/>
              <a:ext cx="315595" cy="352425"/>
            </a:xfrm>
            <a:custGeom>
              <a:avLst/>
              <a:gdLst/>
              <a:ahLst/>
              <a:cxnLst/>
              <a:rect l="l" t="t" r="r" b="b"/>
              <a:pathLst>
                <a:path w="315595" h="352425">
                  <a:moveTo>
                    <a:pt x="19644" y="0"/>
                  </a:moveTo>
                  <a:lnTo>
                    <a:pt x="2727" y="0"/>
                  </a:lnTo>
                  <a:lnTo>
                    <a:pt x="100799"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312178" y="177049"/>
                  </a:lnTo>
                  <a:lnTo>
                    <a:pt x="313677" y="176300"/>
                  </a:lnTo>
                  <a:lnTo>
                    <a:pt x="315086" y="175931"/>
                  </a:lnTo>
                  <a:lnTo>
                    <a:pt x="315086" y="175334"/>
                  </a:lnTo>
                  <a:lnTo>
                    <a:pt x="110858" y="175334"/>
                  </a:lnTo>
                  <a:lnTo>
                    <a:pt x="107086" y="174750"/>
                  </a:lnTo>
                  <a:lnTo>
                    <a:pt x="105613" y="171563"/>
                  </a:lnTo>
                  <a:lnTo>
                    <a:pt x="103949" y="169645"/>
                  </a:lnTo>
                  <a:lnTo>
                    <a:pt x="105867" y="168019"/>
                  </a:lnTo>
                  <a:lnTo>
                    <a:pt x="107772" y="165136"/>
                  </a:lnTo>
                  <a:lnTo>
                    <a:pt x="111632" y="165086"/>
                  </a:lnTo>
                  <a:lnTo>
                    <a:pt x="315086" y="165086"/>
                  </a:lnTo>
                  <a:lnTo>
                    <a:pt x="315086" y="162787"/>
                  </a:lnTo>
                  <a:lnTo>
                    <a:pt x="129895" y="162787"/>
                  </a:lnTo>
                  <a:lnTo>
                    <a:pt x="121905" y="162215"/>
                  </a:lnTo>
                  <a:lnTo>
                    <a:pt x="115393" y="160025"/>
                  </a:lnTo>
                  <a:lnTo>
                    <a:pt x="109998" y="155786"/>
                  </a:lnTo>
                  <a:lnTo>
                    <a:pt x="105359" y="149071"/>
                  </a:lnTo>
                  <a:lnTo>
                    <a:pt x="93001" y="126711"/>
                  </a:lnTo>
                  <a:lnTo>
                    <a:pt x="80300" y="104541"/>
                  </a:lnTo>
                  <a:lnTo>
                    <a:pt x="54584" y="60374"/>
                  </a:lnTo>
                  <a:lnTo>
                    <a:pt x="19644" y="0"/>
                  </a:lnTo>
                  <a:close/>
                </a:path>
                <a:path w="315595" h="352425">
                  <a:moveTo>
                    <a:pt x="312178" y="177049"/>
                  </a:moveTo>
                  <a:lnTo>
                    <a:pt x="129946" y="177049"/>
                  </a:lnTo>
                  <a:lnTo>
                    <a:pt x="157989" y="177427"/>
                  </a:lnTo>
                  <a:lnTo>
                    <a:pt x="186035" y="177489"/>
                  </a:lnTo>
                  <a:lnTo>
                    <a:pt x="311975" y="177151"/>
                  </a:lnTo>
                  <a:lnTo>
                    <a:pt x="312178" y="177049"/>
                  </a:lnTo>
                  <a:close/>
                </a:path>
                <a:path w="315595" h="352425">
                  <a:moveTo>
                    <a:pt x="315086" y="165086"/>
                  </a:moveTo>
                  <a:lnTo>
                    <a:pt x="111632" y="165086"/>
                  </a:lnTo>
                  <a:lnTo>
                    <a:pt x="113588" y="167968"/>
                  </a:lnTo>
                  <a:lnTo>
                    <a:pt x="116522" y="170394"/>
                  </a:lnTo>
                  <a:lnTo>
                    <a:pt x="113144" y="172629"/>
                  </a:lnTo>
                  <a:lnTo>
                    <a:pt x="110858" y="175334"/>
                  </a:lnTo>
                  <a:lnTo>
                    <a:pt x="315086" y="175334"/>
                  </a:lnTo>
                  <a:lnTo>
                    <a:pt x="315086" y="165086"/>
                  </a:lnTo>
                  <a:close/>
                </a:path>
                <a:path w="315595" h="352425">
                  <a:moveTo>
                    <a:pt x="214375" y="162412"/>
                  </a:moveTo>
                  <a:lnTo>
                    <a:pt x="129895" y="162787"/>
                  </a:lnTo>
                  <a:lnTo>
                    <a:pt x="315086" y="162787"/>
                  </a:lnTo>
                  <a:lnTo>
                    <a:pt x="315086" y="162495"/>
                  </a:lnTo>
                  <a:lnTo>
                    <a:pt x="214375"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object 90">
              <a:extLst>
                <a:ext uri="{FF2B5EF4-FFF2-40B4-BE49-F238E27FC236}">
                  <a16:creationId xmlns:a16="http://schemas.microsoft.com/office/drawing/2014/main" id="{58D3B4A2-6191-447F-B688-363863D2972B}"/>
                </a:ext>
              </a:extLst>
            </p:cNvPr>
            <p:cNvSpPr/>
            <p:nvPr/>
          </p:nvSpPr>
          <p:spPr>
            <a:xfrm>
              <a:off x="5457480" y="6045593"/>
              <a:ext cx="314960" cy="352425"/>
            </a:xfrm>
            <a:custGeom>
              <a:avLst/>
              <a:gdLst/>
              <a:ahLst/>
              <a:cxnLst/>
              <a:rect l="l" t="t" r="r" b="b"/>
              <a:pathLst>
                <a:path w="314960" h="352425">
                  <a:moveTo>
                    <a:pt x="218058" y="177031"/>
                  </a:moveTo>
                  <a:lnTo>
                    <a:pt x="185394" y="177031"/>
                  </a:lnTo>
                  <a:lnTo>
                    <a:pt x="193504" y="177761"/>
                  </a:lnTo>
                  <a:lnTo>
                    <a:pt x="199909" y="180290"/>
                  </a:lnTo>
                  <a:lnTo>
                    <a:pt x="205120" y="184784"/>
                  </a:lnTo>
                  <a:lnTo>
                    <a:pt x="209651" y="191408"/>
                  </a:lnTo>
                  <a:lnTo>
                    <a:pt x="230851" y="228743"/>
                  </a:lnTo>
                  <a:lnTo>
                    <a:pt x="252261" y="265961"/>
                  </a:lnTo>
                  <a:lnTo>
                    <a:pt x="297624" y="344290"/>
                  </a:lnTo>
                  <a:lnTo>
                    <a:pt x="300139" y="348189"/>
                  </a:lnTo>
                  <a:lnTo>
                    <a:pt x="302564" y="352139"/>
                  </a:lnTo>
                  <a:lnTo>
                    <a:pt x="314718" y="344595"/>
                  </a:lnTo>
                  <a:lnTo>
                    <a:pt x="218058" y="177031"/>
                  </a:lnTo>
                  <a:close/>
                </a:path>
                <a:path w="314960" h="352425">
                  <a:moveTo>
                    <a:pt x="312043" y="0"/>
                  </a:moveTo>
                  <a:lnTo>
                    <a:pt x="295124" y="0"/>
                  </a:lnTo>
                  <a:lnTo>
                    <a:pt x="201091" y="162655"/>
                  </a:lnTo>
                  <a:lnTo>
                    <a:pt x="0" y="162655"/>
                  </a:lnTo>
                  <a:lnTo>
                    <a:pt x="0" y="177349"/>
                  </a:lnTo>
                  <a:lnTo>
                    <a:pt x="101630" y="177457"/>
                  </a:lnTo>
                  <a:lnTo>
                    <a:pt x="218058" y="177031"/>
                  </a:lnTo>
                  <a:lnTo>
                    <a:pt x="217128" y="175418"/>
                  </a:lnTo>
                  <a:lnTo>
                    <a:pt x="205104" y="175418"/>
                  </a:lnTo>
                  <a:lnTo>
                    <a:pt x="203415" y="173513"/>
                  </a:lnTo>
                  <a:lnTo>
                    <a:pt x="200507" y="171659"/>
                  </a:lnTo>
                  <a:lnTo>
                    <a:pt x="200317" y="167862"/>
                  </a:lnTo>
                  <a:lnTo>
                    <a:pt x="203301" y="165906"/>
                  </a:lnTo>
                  <a:lnTo>
                    <a:pt x="205828" y="162960"/>
                  </a:lnTo>
                  <a:lnTo>
                    <a:pt x="218072" y="162960"/>
                  </a:lnTo>
                  <a:lnTo>
                    <a:pt x="312043" y="0"/>
                  </a:lnTo>
                  <a:close/>
                </a:path>
                <a:path w="314960" h="352425">
                  <a:moveTo>
                    <a:pt x="218072" y="162960"/>
                  </a:moveTo>
                  <a:lnTo>
                    <a:pt x="205828" y="162960"/>
                  </a:lnTo>
                  <a:lnTo>
                    <a:pt x="208025" y="166211"/>
                  </a:lnTo>
                  <a:lnTo>
                    <a:pt x="210756" y="168509"/>
                  </a:lnTo>
                  <a:lnTo>
                    <a:pt x="210121" y="172243"/>
                  </a:lnTo>
                  <a:lnTo>
                    <a:pt x="206997" y="173742"/>
                  </a:lnTo>
                  <a:lnTo>
                    <a:pt x="205104" y="175418"/>
                  </a:lnTo>
                  <a:lnTo>
                    <a:pt x="217128" y="175418"/>
                  </a:lnTo>
                  <a:lnTo>
                    <a:pt x="214007" y="170008"/>
                  </a:lnTo>
                  <a:lnTo>
                    <a:pt x="218072" y="16296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object 91">
              <a:extLst>
                <a:ext uri="{FF2B5EF4-FFF2-40B4-BE49-F238E27FC236}">
                  <a16:creationId xmlns:a16="http://schemas.microsoft.com/office/drawing/2014/main" id="{42A88F5F-9149-45AF-9D88-5367B0E3D4F7}"/>
                </a:ext>
              </a:extLst>
            </p:cNvPr>
            <p:cNvSpPr/>
            <p:nvPr/>
          </p:nvSpPr>
          <p:spPr>
            <a:xfrm>
              <a:off x="5843441" y="6045593"/>
              <a:ext cx="315595" cy="352425"/>
            </a:xfrm>
            <a:custGeom>
              <a:avLst/>
              <a:gdLst/>
              <a:ahLst/>
              <a:cxnLst/>
              <a:rect l="l" t="t" r="r" b="b"/>
              <a:pathLst>
                <a:path w="315595" h="352425">
                  <a:moveTo>
                    <a:pt x="19602" y="0"/>
                  </a:moveTo>
                  <a:lnTo>
                    <a:pt x="2678" y="0"/>
                  </a:lnTo>
                  <a:lnTo>
                    <a:pt x="100723" y="169978"/>
                  </a:lnTo>
                  <a:lnTo>
                    <a:pt x="0" y="344653"/>
                  </a:lnTo>
                  <a:lnTo>
                    <a:pt x="12204" y="352146"/>
                  </a:lnTo>
                  <a:lnTo>
                    <a:pt x="14693" y="348070"/>
                  </a:lnTo>
                  <a:lnTo>
                    <a:pt x="17221" y="344120"/>
                  </a:lnTo>
                  <a:lnTo>
                    <a:pt x="85035" y="226674"/>
                  </a:lnTo>
                  <a:lnTo>
                    <a:pt x="106667" y="188761"/>
                  </a:lnTo>
                  <a:lnTo>
                    <a:pt x="111480" y="180265"/>
                  </a:lnTo>
                  <a:lnTo>
                    <a:pt x="116713" y="177179"/>
                  </a:lnTo>
                  <a:lnTo>
                    <a:pt x="109639" y="177179"/>
                  </a:lnTo>
                  <a:lnTo>
                    <a:pt x="107149" y="174194"/>
                  </a:lnTo>
                  <a:lnTo>
                    <a:pt x="104241" y="172251"/>
                  </a:lnTo>
                  <a:lnTo>
                    <a:pt x="104305" y="168454"/>
                  </a:lnTo>
                  <a:lnTo>
                    <a:pt x="107200" y="165266"/>
                  </a:lnTo>
                  <a:lnTo>
                    <a:pt x="110794" y="165037"/>
                  </a:lnTo>
                  <a:lnTo>
                    <a:pt x="315137" y="165037"/>
                  </a:lnTo>
                  <a:lnTo>
                    <a:pt x="315137" y="162218"/>
                  </a:lnTo>
                  <a:lnTo>
                    <a:pt x="113334" y="162218"/>
                  </a:lnTo>
                  <a:lnTo>
                    <a:pt x="19602" y="0"/>
                  </a:lnTo>
                  <a:close/>
                </a:path>
                <a:path w="315595" h="352425">
                  <a:moveTo>
                    <a:pt x="315137" y="177052"/>
                  </a:moveTo>
                  <a:lnTo>
                    <a:pt x="116928" y="177052"/>
                  </a:lnTo>
                  <a:lnTo>
                    <a:pt x="212637" y="177402"/>
                  </a:lnTo>
                  <a:lnTo>
                    <a:pt x="315137" y="177344"/>
                  </a:lnTo>
                  <a:lnTo>
                    <a:pt x="315137" y="177052"/>
                  </a:lnTo>
                  <a:close/>
                </a:path>
                <a:path w="315595" h="352425">
                  <a:moveTo>
                    <a:pt x="315137" y="165037"/>
                  </a:moveTo>
                  <a:lnTo>
                    <a:pt x="110794" y="165037"/>
                  </a:lnTo>
                  <a:lnTo>
                    <a:pt x="114096" y="167895"/>
                  </a:lnTo>
                  <a:lnTo>
                    <a:pt x="114541" y="171641"/>
                  </a:lnTo>
                  <a:lnTo>
                    <a:pt x="111848" y="173889"/>
                  </a:lnTo>
                  <a:lnTo>
                    <a:pt x="109639" y="177179"/>
                  </a:lnTo>
                  <a:lnTo>
                    <a:pt x="116713" y="177179"/>
                  </a:lnTo>
                  <a:lnTo>
                    <a:pt x="116928" y="177052"/>
                  </a:lnTo>
                  <a:lnTo>
                    <a:pt x="315137" y="177052"/>
                  </a:lnTo>
                  <a:lnTo>
                    <a:pt x="315137" y="16503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object 92">
              <a:extLst>
                <a:ext uri="{FF2B5EF4-FFF2-40B4-BE49-F238E27FC236}">
                  <a16:creationId xmlns:a16="http://schemas.microsoft.com/office/drawing/2014/main" id="{C9175E85-ED0A-41EF-ACBD-FF4860579239}"/>
                </a:ext>
              </a:extLst>
            </p:cNvPr>
            <p:cNvSpPr/>
            <p:nvPr/>
          </p:nvSpPr>
          <p:spPr>
            <a:xfrm>
              <a:off x="5843306" y="6534816"/>
              <a:ext cx="315595" cy="323215"/>
            </a:xfrm>
            <a:custGeom>
              <a:avLst/>
              <a:gdLst/>
              <a:ahLst/>
              <a:cxnLst/>
              <a:rect l="l" t="t" r="r" b="b"/>
              <a:pathLst>
                <a:path w="315595" h="323215">
                  <a:moveTo>
                    <a:pt x="12268" y="0"/>
                  </a:moveTo>
                  <a:lnTo>
                    <a:pt x="0" y="7353"/>
                  </a:lnTo>
                  <a:lnTo>
                    <a:pt x="100837" y="182181"/>
                  </a:lnTo>
                  <a:lnTo>
                    <a:pt x="19606" y="323183"/>
                  </a:lnTo>
                  <a:lnTo>
                    <a:pt x="36580" y="323183"/>
                  </a:lnTo>
                  <a:lnTo>
                    <a:pt x="85493" y="238407"/>
                  </a:lnTo>
                  <a:lnTo>
                    <a:pt x="111759" y="192290"/>
                  </a:lnTo>
                  <a:lnTo>
                    <a:pt x="117182" y="189268"/>
                  </a:lnTo>
                  <a:lnTo>
                    <a:pt x="315340" y="189268"/>
                  </a:lnTo>
                  <a:lnTo>
                    <a:pt x="315340" y="189128"/>
                  </a:lnTo>
                  <a:lnTo>
                    <a:pt x="109854" y="189128"/>
                  </a:lnTo>
                  <a:lnTo>
                    <a:pt x="107302" y="186232"/>
                  </a:lnTo>
                  <a:lnTo>
                    <a:pt x="104305" y="184327"/>
                  </a:lnTo>
                  <a:lnTo>
                    <a:pt x="104457" y="180619"/>
                  </a:lnTo>
                  <a:lnTo>
                    <a:pt x="107289" y="177444"/>
                  </a:lnTo>
                  <a:lnTo>
                    <a:pt x="110858" y="177164"/>
                  </a:lnTo>
                  <a:lnTo>
                    <a:pt x="315340" y="177164"/>
                  </a:lnTo>
                  <a:lnTo>
                    <a:pt x="315340" y="175374"/>
                  </a:lnTo>
                  <a:lnTo>
                    <a:pt x="117208" y="175374"/>
                  </a:lnTo>
                  <a:lnTo>
                    <a:pt x="111556" y="171919"/>
                  </a:lnTo>
                  <a:lnTo>
                    <a:pt x="106489" y="162953"/>
                  </a:lnTo>
                  <a:lnTo>
                    <a:pt x="84892" y="125055"/>
                  </a:lnTo>
                  <a:lnTo>
                    <a:pt x="17132" y="7734"/>
                  </a:lnTo>
                  <a:lnTo>
                    <a:pt x="14630" y="3873"/>
                  </a:lnTo>
                  <a:lnTo>
                    <a:pt x="12268" y="0"/>
                  </a:lnTo>
                  <a:close/>
                </a:path>
                <a:path w="315595" h="323215">
                  <a:moveTo>
                    <a:pt x="315340" y="189268"/>
                  </a:moveTo>
                  <a:lnTo>
                    <a:pt x="117182" y="189268"/>
                  </a:lnTo>
                  <a:lnTo>
                    <a:pt x="213512" y="189631"/>
                  </a:lnTo>
                  <a:lnTo>
                    <a:pt x="315340" y="189585"/>
                  </a:lnTo>
                  <a:lnTo>
                    <a:pt x="315340" y="189268"/>
                  </a:lnTo>
                  <a:close/>
                </a:path>
                <a:path w="315595" h="323215">
                  <a:moveTo>
                    <a:pt x="315340" y="177164"/>
                  </a:moveTo>
                  <a:lnTo>
                    <a:pt x="110858" y="177164"/>
                  </a:lnTo>
                  <a:lnTo>
                    <a:pt x="114071" y="179997"/>
                  </a:lnTo>
                  <a:lnTo>
                    <a:pt x="114693" y="183680"/>
                  </a:lnTo>
                  <a:lnTo>
                    <a:pt x="112001" y="185940"/>
                  </a:lnTo>
                  <a:lnTo>
                    <a:pt x="109854" y="189128"/>
                  </a:lnTo>
                  <a:lnTo>
                    <a:pt x="315340" y="189128"/>
                  </a:lnTo>
                  <a:lnTo>
                    <a:pt x="315340" y="177164"/>
                  </a:lnTo>
                  <a:close/>
                </a:path>
                <a:path w="315595" h="323215">
                  <a:moveTo>
                    <a:pt x="213431" y="174991"/>
                  </a:moveTo>
                  <a:lnTo>
                    <a:pt x="117208" y="175374"/>
                  </a:lnTo>
                  <a:lnTo>
                    <a:pt x="315340" y="175374"/>
                  </a:lnTo>
                  <a:lnTo>
                    <a:pt x="315340" y="175056"/>
                  </a:lnTo>
                  <a:lnTo>
                    <a:pt x="213431" y="174991"/>
                  </a:lnTo>
                  <a:close/>
                </a:path>
                <a:path w="315595" h="323215">
                  <a:moveTo>
                    <a:pt x="304457" y="175044"/>
                  </a:moveTo>
                  <a:lnTo>
                    <a:pt x="299288" y="175056"/>
                  </a:lnTo>
                  <a:lnTo>
                    <a:pt x="315340" y="175056"/>
                  </a:lnTo>
                  <a:lnTo>
                    <a:pt x="304457" y="17504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object 93">
              <a:extLst>
                <a:ext uri="{FF2B5EF4-FFF2-40B4-BE49-F238E27FC236}">
                  <a16:creationId xmlns:a16="http://schemas.microsoft.com/office/drawing/2014/main" id="{6A4B3E8A-07F7-40DC-8402-292E27ADD10A}"/>
                </a:ext>
              </a:extLst>
            </p:cNvPr>
            <p:cNvSpPr/>
            <p:nvPr/>
          </p:nvSpPr>
          <p:spPr>
            <a:xfrm>
              <a:off x="4973900" y="6534818"/>
              <a:ext cx="315595" cy="323215"/>
            </a:xfrm>
            <a:custGeom>
              <a:avLst/>
              <a:gdLst/>
              <a:ahLst/>
              <a:cxnLst/>
              <a:rect l="l" t="t" r="r" b="b"/>
              <a:pathLst>
                <a:path w="315595" h="323215">
                  <a:moveTo>
                    <a:pt x="12445" y="0"/>
                  </a:moveTo>
                  <a:lnTo>
                    <a:pt x="0" y="7315"/>
                  </a:lnTo>
                  <a:lnTo>
                    <a:pt x="100876" y="182206"/>
                  </a:lnTo>
                  <a:lnTo>
                    <a:pt x="19625" y="323180"/>
                  </a:lnTo>
                  <a:lnTo>
                    <a:pt x="36546" y="323180"/>
                  </a:lnTo>
                  <a:lnTo>
                    <a:pt x="113779" y="189547"/>
                  </a:lnTo>
                  <a:lnTo>
                    <a:pt x="315429" y="189547"/>
                  </a:lnTo>
                  <a:lnTo>
                    <a:pt x="315429" y="187096"/>
                  </a:lnTo>
                  <a:lnTo>
                    <a:pt x="110909" y="187096"/>
                  </a:lnTo>
                  <a:lnTo>
                    <a:pt x="107327" y="186880"/>
                  </a:lnTo>
                  <a:lnTo>
                    <a:pt x="104419" y="183629"/>
                  </a:lnTo>
                  <a:lnTo>
                    <a:pt x="104508"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315595" h="323215">
                  <a:moveTo>
                    <a:pt x="117338" y="175183"/>
                  </a:moveTo>
                  <a:lnTo>
                    <a:pt x="109943" y="175183"/>
                  </a:lnTo>
                  <a:lnTo>
                    <a:pt x="112077" y="178396"/>
                  </a:lnTo>
                  <a:lnTo>
                    <a:pt x="114731" y="180682"/>
                  </a:lnTo>
                  <a:lnTo>
                    <a:pt x="114172" y="184353"/>
                  </a:lnTo>
                  <a:lnTo>
                    <a:pt x="110909" y="187096"/>
                  </a:lnTo>
                  <a:lnTo>
                    <a:pt x="315429" y="187096"/>
                  </a:lnTo>
                  <a:lnTo>
                    <a:pt x="315429" y="175374"/>
                  </a:lnTo>
                  <a:lnTo>
                    <a:pt x="117703" y="175374"/>
                  </a:lnTo>
                  <a:lnTo>
                    <a:pt x="117338" y="175183"/>
                  </a:lnTo>
                  <a:close/>
                </a:path>
                <a:path w="315595" h="323215">
                  <a:moveTo>
                    <a:pt x="213791" y="174983"/>
                  </a:moveTo>
                  <a:lnTo>
                    <a:pt x="117703" y="175374"/>
                  </a:lnTo>
                  <a:lnTo>
                    <a:pt x="315429" y="175374"/>
                  </a:lnTo>
                  <a:lnTo>
                    <a:pt x="315429" y="175044"/>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object 94">
              <a:extLst>
                <a:ext uri="{FF2B5EF4-FFF2-40B4-BE49-F238E27FC236}">
                  <a16:creationId xmlns:a16="http://schemas.microsoft.com/office/drawing/2014/main" id="{EF0850F6-0083-4F0E-869B-FD360616669C}"/>
                </a:ext>
              </a:extLst>
            </p:cNvPr>
            <p:cNvSpPr/>
            <p:nvPr/>
          </p:nvSpPr>
          <p:spPr>
            <a:xfrm>
              <a:off x="4587579"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4" y="188899"/>
                  </a:lnTo>
                  <a:lnTo>
                    <a:pt x="203847" y="186004"/>
                  </a:lnTo>
                  <a:lnTo>
                    <a:pt x="200875" y="184086"/>
                  </a:lnTo>
                  <a:lnTo>
                    <a:pt x="200956" y="181978"/>
                  </a:lnTo>
                  <a:lnTo>
                    <a:pt x="201040" y="180352"/>
                  </a:lnTo>
                  <a:lnTo>
                    <a:pt x="203860" y="177139"/>
                  </a:lnTo>
                  <a:lnTo>
                    <a:pt x="207441" y="176923"/>
                  </a:lnTo>
                  <a:lnTo>
                    <a:pt x="217455" y="176923"/>
                  </a:lnTo>
                  <a:lnTo>
                    <a:pt x="218488" y="175132"/>
                  </a:lnTo>
                  <a:lnTo>
                    <a:pt x="197738" y="175132"/>
                  </a:lnTo>
                  <a:lnTo>
                    <a:pt x="101644" y="174751"/>
                  </a:lnTo>
                  <a:close/>
                </a:path>
                <a:path w="315595" h="323215">
                  <a:moveTo>
                    <a:pt x="217455" y="176923"/>
                  </a:moveTo>
                  <a:lnTo>
                    <a:pt x="207441" y="176923"/>
                  </a:lnTo>
                  <a:lnTo>
                    <a:pt x="210642" y="179743"/>
                  </a:lnTo>
                  <a:lnTo>
                    <a:pt x="211277" y="183426"/>
                  </a:lnTo>
                  <a:lnTo>
                    <a:pt x="208546" y="185699"/>
                  </a:lnTo>
                  <a:lnTo>
                    <a:pt x="206374" y="188899"/>
                  </a:lnTo>
                  <a:lnTo>
                    <a:pt x="218532" y="188899"/>
                  </a:lnTo>
                  <a:lnTo>
                    <a:pt x="214541" y="181978"/>
                  </a:lnTo>
                  <a:lnTo>
                    <a:pt x="217455" y="176923"/>
                  </a:lnTo>
                  <a:close/>
                </a:path>
                <a:path w="315595" h="323215">
                  <a:moveTo>
                    <a:pt x="302767" y="0"/>
                  </a:moveTo>
                  <a:lnTo>
                    <a:pt x="299872" y="4825"/>
                  </a:lnTo>
                  <a:lnTo>
                    <a:pt x="297421" y="8851"/>
                  </a:lnTo>
                  <a:lnTo>
                    <a:pt x="230176" y="125358"/>
                  </a:lnTo>
                  <a:lnTo>
                    <a:pt x="203631" y="172008"/>
                  </a:lnTo>
                  <a:lnTo>
                    <a:pt x="197738" y="175132"/>
                  </a:lnTo>
                  <a:lnTo>
                    <a:pt x="218488" y="175132"/>
                  </a:lnTo>
                  <a:lnTo>
                    <a:pt x="315429" y="7023"/>
                  </a:lnTo>
                  <a:lnTo>
                    <a:pt x="30276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object 95">
              <a:extLst>
                <a:ext uri="{FF2B5EF4-FFF2-40B4-BE49-F238E27FC236}">
                  <a16:creationId xmlns:a16="http://schemas.microsoft.com/office/drawing/2014/main" id="{2864D507-9BD1-4286-832A-547250161D08}"/>
                </a:ext>
              </a:extLst>
            </p:cNvPr>
            <p:cNvSpPr/>
            <p:nvPr/>
          </p:nvSpPr>
          <p:spPr>
            <a:xfrm>
              <a:off x="5457353" y="6534778"/>
              <a:ext cx="315595" cy="323215"/>
            </a:xfrm>
            <a:custGeom>
              <a:avLst/>
              <a:gdLst/>
              <a:ahLst/>
              <a:cxnLst/>
              <a:rect l="l" t="t" r="r" b="b"/>
              <a:pathLst>
                <a:path w="315595" h="323215">
                  <a:moveTo>
                    <a:pt x="218229" y="189356"/>
                  </a:moveTo>
                  <a:lnTo>
                    <a:pt x="198259" y="189356"/>
                  </a:lnTo>
                  <a:lnTo>
                    <a:pt x="203111" y="192189"/>
                  </a:lnTo>
                  <a:lnTo>
                    <a:pt x="220646" y="223201"/>
                  </a:lnTo>
                  <a:lnTo>
                    <a:pt x="234086" y="246567"/>
                  </a:lnTo>
                  <a:lnTo>
                    <a:pt x="278463" y="323221"/>
                  </a:lnTo>
                  <a:lnTo>
                    <a:pt x="295439" y="323221"/>
                  </a:lnTo>
                  <a:lnTo>
                    <a:pt x="218229" y="189356"/>
                  </a:lnTo>
                  <a:close/>
                </a:path>
                <a:path w="315595" h="323215">
                  <a:moveTo>
                    <a:pt x="101460" y="175026"/>
                  </a:moveTo>
                  <a:lnTo>
                    <a:pt x="15608" y="175082"/>
                  </a:lnTo>
                  <a:lnTo>
                    <a:pt x="0" y="175082"/>
                  </a:lnTo>
                  <a:lnTo>
                    <a:pt x="0" y="189610"/>
                  </a:lnTo>
                  <a:lnTo>
                    <a:pt x="102998" y="189647"/>
                  </a:lnTo>
                  <a:lnTo>
                    <a:pt x="218229" y="189356"/>
                  </a:lnTo>
                  <a:lnTo>
                    <a:pt x="216940" y="187121"/>
                  </a:lnTo>
                  <a:lnTo>
                    <a:pt x="207035" y="187121"/>
                  </a:lnTo>
                  <a:lnTo>
                    <a:pt x="203466" y="186969"/>
                  </a:lnTo>
                  <a:lnTo>
                    <a:pt x="200583" y="183705"/>
                  </a:lnTo>
                  <a:lnTo>
                    <a:pt x="200583" y="179958"/>
                  </a:lnTo>
                  <a:lnTo>
                    <a:pt x="203504" y="178079"/>
                  </a:lnTo>
                  <a:lnTo>
                    <a:pt x="205819" y="175412"/>
                  </a:lnTo>
                  <a:lnTo>
                    <a:pt x="197650" y="175412"/>
                  </a:lnTo>
                  <a:lnTo>
                    <a:pt x="101460" y="175026"/>
                  </a:lnTo>
                  <a:close/>
                </a:path>
                <a:path w="315595" h="323215">
                  <a:moveTo>
                    <a:pt x="218207" y="175196"/>
                  </a:moveTo>
                  <a:lnTo>
                    <a:pt x="206006" y="175196"/>
                  </a:lnTo>
                  <a:lnTo>
                    <a:pt x="208178" y="178434"/>
                  </a:lnTo>
                  <a:lnTo>
                    <a:pt x="210883" y="180720"/>
                  </a:lnTo>
                  <a:lnTo>
                    <a:pt x="210324" y="184403"/>
                  </a:lnTo>
                  <a:lnTo>
                    <a:pt x="207035" y="187121"/>
                  </a:lnTo>
                  <a:lnTo>
                    <a:pt x="216940" y="187121"/>
                  </a:lnTo>
                  <a:lnTo>
                    <a:pt x="214134" y="182257"/>
                  </a:lnTo>
                  <a:lnTo>
                    <a:pt x="218207" y="175196"/>
                  </a:lnTo>
                  <a:close/>
                </a:path>
                <a:path w="315595" h="323215">
                  <a:moveTo>
                    <a:pt x="302564" y="0"/>
                  </a:moveTo>
                  <a:lnTo>
                    <a:pt x="299605" y="4952"/>
                  </a:lnTo>
                  <a:lnTo>
                    <a:pt x="297129" y="8940"/>
                  </a:lnTo>
                  <a:lnTo>
                    <a:pt x="229891" y="125447"/>
                  </a:lnTo>
                  <a:lnTo>
                    <a:pt x="208470" y="163042"/>
                  </a:lnTo>
                  <a:lnTo>
                    <a:pt x="203390" y="172034"/>
                  </a:lnTo>
                  <a:lnTo>
                    <a:pt x="197650" y="175412"/>
                  </a:lnTo>
                  <a:lnTo>
                    <a:pt x="205819" y="175412"/>
                  </a:lnTo>
                  <a:lnTo>
                    <a:pt x="206006" y="175196"/>
                  </a:lnTo>
                  <a:lnTo>
                    <a:pt x="218207" y="175196"/>
                  </a:lnTo>
                  <a:lnTo>
                    <a:pt x="314998" y="7404"/>
                  </a:lnTo>
                  <a:lnTo>
                    <a:pt x="30256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object 96">
              <a:extLst>
                <a:ext uri="{FF2B5EF4-FFF2-40B4-BE49-F238E27FC236}">
                  <a16:creationId xmlns:a16="http://schemas.microsoft.com/office/drawing/2014/main" id="{6962BBB1-0DC6-429F-A0AA-BE276FD95F10}"/>
                </a:ext>
              </a:extLst>
            </p:cNvPr>
            <p:cNvSpPr/>
            <p:nvPr/>
          </p:nvSpPr>
          <p:spPr>
            <a:xfrm>
              <a:off x="4104712" y="6534786"/>
              <a:ext cx="315595" cy="323215"/>
            </a:xfrm>
            <a:custGeom>
              <a:avLst/>
              <a:gdLst/>
              <a:ahLst/>
              <a:cxnLst/>
              <a:rect l="l" t="t" r="r" b="b"/>
              <a:pathLst>
                <a:path w="315595" h="323215">
                  <a:moveTo>
                    <a:pt x="12192" y="0"/>
                  </a:moveTo>
                  <a:lnTo>
                    <a:pt x="0" y="7645"/>
                  </a:lnTo>
                  <a:lnTo>
                    <a:pt x="100711" y="182244"/>
                  </a:lnTo>
                  <a:lnTo>
                    <a:pt x="19430" y="323213"/>
                  </a:lnTo>
                  <a:lnTo>
                    <a:pt x="36367" y="323213"/>
                  </a:lnTo>
                  <a:lnTo>
                    <a:pt x="113588" y="189610"/>
                  </a:lnTo>
                  <a:lnTo>
                    <a:pt x="315264" y="189610"/>
                  </a:lnTo>
                  <a:lnTo>
                    <a:pt x="315264" y="187134"/>
                  </a:lnTo>
                  <a:lnTo>
                    <a:pt x="111455" y="187134"/>
                  </a:lnTo>
                  <a:lnTo>
                    <a:pt x="107645" y="186994"/>
                  </a:lnTo>
                  <a:lnTo>
                    <a:pt x="105791" y="184175"/>
                  </a:lnTo>
                  <a:lnTo>
                    <a:pt x="103873" y="182549"/>
                  </a:lnTo>
                  <a:lnTo>
                    <a:pt x="105562" y="180682"/>
                  </a:lnTo>
                  <a:lnTo>
                    <a:pt x="107073" y="177584"/>
                  </a:lnTo>
                  <a:lnTo>
                    <a:pt x="110832" y="177012"/>
                  </a:lnTo>
                  <a:lnTo>
                    <a:pt x="315264" y="177012"/>
                  </a:lnTo>
                  <a:lnTo>
                    <a:pt x="315264" y="175399"/>
                  </a:lnTo>
                  <a:lnTo>
                    <a:pt x="117563" y="175399"/>
                  </a:lnTo>
                  <a:lnTo>
                    <a:pt x="111671" y="172389"/>
                  </a:lnTo>
                  <a:lnTo>
                    <a:pt x="106527" y="163309"/>
                  </a:lnTo>
                  <a:lnTo>
                    <a:pt x="84931" y="125404"/>
                  </a:lnTo>
                  <a:lnTo>
                    <a:pt x="17145" y="8013"/>
                  </a:lnTo>
                  <a:lnTo>
                    <a:pt x="14643" y="4064"/>
                  </a:lnTo>
                  <a:lnTo>
                    <a:pt x="12192" y="0"/>
                  </a:lnTo>
                  <a:close/>
                </a:path>
                <a:path w="315595" h="323215">
                  <a:moveTo>
                    <a:pt x="315264" y="177012"/>
                  </a:moveTo>
                  <a:lnTo>
                    <a:pt x="110832" y="177012"/>
                  </a:lnTo>
                  <a:lnTo>
                    <a:pt x="113118" y="179666"/>
                  </a:lnTo>
                  <a:lnTo>
                    <a:pt x="116459" y="181851"/>
                  </a:lnTo>
                  <a:lnTo>
                    <a:pt x="113411" y="184302"/>
                  </a:lnTo>
                  <a:lnTo>
                    <a:pt x="111455" y="187134"/>
                  </a:lnTo>
                  <a:lnTo>
                    <a:pt x="315264" y="187134"/>
                  </a:lnTo>
                  <a:lnTo>
                    <a:pt x="315264" y="177012"/>
                  </a:lnTo>
                  <a:close/>
                </a:path>
                <a:path w="315595" h="323215">
                  <a:moveTo>
                    <a:pt x="213658" y="175021"/>
                  </a:moveTo>
                  <a:lnTo>
                    <a:pt x="117563"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object 97">
              <a:extLst>
                <a:ext uri="{FF2B5EF4-FFF2-40B4-BE49-F238E27FC236}">
                  <a16:creationId xmlns:a16="http://schemas.microsoft.com/office/drawing/2014/main" id="{5939592E-3AFF-4C8B-A35C-A1F063249DAA}"/>
                </a:ext>
              </a:extLst>
            </p:cNvPr>
            <p:cNvSpPr/>
            <p:nvPr/>
          </p:nvSpPr>
          <p:spPr>
            <a:xfrm>
              <a:off x="3718395"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66"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44"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69"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object 98">
              <a:extLst>
                <a:ext uri="{FF2B5EF4-FFF2-40B4-BE49-F238E27FC236}">
                  <a16:creationId xmlns:a16="http://schemas.microsoft.com/office/drawing/2014/main" id="{03185486-3A8E-4B97-B66C-97074743E160}"/>
                </a:ext>
              </a:extLst>
            </p:cNvPr>
            <p:cNvSpPr/>
            <p:nvPr/>
          </p:nvSpPr>
          <p:spPr>
            <a:xfrm>
              <a:off x="3235102" y="6534854"/>
              <a:ext cx="316230" cy="323215"/>
            </a:xfrm>
            <a:custGeom>
              <a:avLst/>
              <a:gdLst/>
              <a:ahLst/>
              <a:cxnLst/>
              <a:rect l="l" t="t" r="r" b="b"/>
              <a:pathLst>
                <a:path w="316229" h="323215">
                  <a:moveTo>
                    <a:pt x="12738" y="0"/>
                  </a:moveTo>
                  <a:lnTo>
                    <a:pt x="0" y="7200"/>
                  </a:lnTo>
                  <a:lnTo>
                    <a:pt x="100939" y="182168"/>
                  </a:lnTo>
                  <a:lnTo>
                    <a:pt x="19670" y="323145"/>
                  </a:lnTo>
                  <a:lnTo>
                    <a:pt x="36604" y="323145"/>
                  </a:lnTo>
                  <a:lnTo>
                    <a:pt x="114185" y="188937"/>
                  </a:lnTo>
                  <a:lnTo>
                    <a:pt x="315937" y="188937"/>
                  </a:lnTo>
                  <a:lnTo>
                    <a:pt x="315835" y="187058"/>
                  </a:lnTo>
                  <a:lnTo>
                    <a:pt x="110959" y="187058"/>
                  </a:lnTo>
                  <a:lnTo>
                    <a:pt x="107378" y="186842"/>
                  </a:lnTo>
                  <a:lnTo>
                    <a:pt x="104470" y="183591"/>
                  </a:lnTo>
                  <a:lnTo>
                    <a:pt x="104571" y="179844"/>
                  </a:lnTo>
                  <a:lnTo>
                    <a:pt x="107480" y="177977"/>
                  </a:lnTo>
                  <a:lnTo>
                    <a:pt x="109994" y="175145"/>
                  </a:lnTo>
                  <a:lnTo>
                    <a:pt x="116903" y="175145"/>
                  </a:lnTo>
                  <a:lnTo>
                    <a:pt x="111798" y="172085"/>
                  </a:lnTo>
                  <a:lnTo>
                    <a:pt x="107022" y="163614"/>
                  </a:lnTo>
                  <a:lnTo>
                    <a:pt x="90024" y="133698"/>
                  </a:lnTo>
                  <a:lnTo>
                    <a:pt x="12738" y="0"/>
                  </a:lnTo>
                  <a:close/>
                </a:path>
                <a:path w="316229" h="323215">
                  <a:moveTo>
                    <a:pt x="116903" y="175145"/>
                  </a:moveTo>
                  <a:lnTo>
                    <a:pt x="109994" y="175145"/>
                  </a:lnTo>
                  <a:lnTo>
                    <a:pt x="112128" y="178371"/>
                  </a:lnTo>
                  <a:lnTo>
                    <a:pt x="114795" y="180644"/>
                  </a:lnTo>
                  <a:lnTo>
                    <a:pt x="114236" y="184327"/>
                  </a:lnTo>
                  <a:lnTo>
                    <a:pt x="110959" y="187058"/>
                  </a:lnTo>
                  <a:lnTo>
                    <a:pt x="315835" y="187058"/>
                  </a:lnTo>
                  <a:lnTo>
                    <a:pt x="315193" y="175336"/>
                  </a:lnTo>
                  <a:lnTo>
                    <a:pt x="117220" y="175336"/>
                  </a:lnTo>
                  <a:lnTo>
                    <a:pt x="116903" y="175145"/>
                  </a:lnTo>
                  <a:close/>
                </a:path>
                <a:path w="316229" h="323215">
                  <a:moveTo>
                    <a:pt x="212932" y="174950"/>
                  </a:moveTo>
                  <a:lnTo>
                    <a:pt x="117220" y="175336"/>
                  </a:lnTo>
                  <a:lnTo>
                    <a:pt x="315193" y="175336"/>
                  </a:lnTo>
                  <a:lnTo>
                    <a:pt x="315175" y="175005"/>
                  </a:lnTo>
                  <a:lnTo>
                    <a:pt x="212932" y="1749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object 99">
              <a:extLst>
                <a:ext uri="{FF2B5EF4-FFF2-40B4-BE49-F238E27FC236}">
                  <a16:creationId xmlns:a16="http://schemas.microsoft.com/office/drawing/2014/main" id="{DC81CAF7-A9A4-40C4-860C-4AFF92E232F1}"/>
                </a:ext>
              </a:extLst>
            </p:cNvPr>
            <p:cNvSpPr/>
            <p:nvPr/>
          </p:nvSpPr>
          <p:spPr>
            <a:xfrm>
              <a:off x="2857500" y="6535070"/>
              <a:ext cx="306705" cy="323215"/>
            </a:xfrm>
            <a:custGeom>
              <a:avLst/>
              <a:gdLst/>
              <a:ahLst/>
              <a:cxnLst/>
              <a:rect l="l" t="t" r="r" b="b"/>
              <a:pathLst>
                <a:path w="306705" h="323215">
                  <a:moveTo>
                    <a:pt x="209937" y="189014"/>
                  </a:moveTo>
                  <a:lnTo>
                    <a:pt x="189450" y="189014"/>
                  </a:lnTo>
                  <a:lnTo>
                    <a:pt x="194937" y="191935"/>
                  </a:lnTo>
                  <a:lnTo>
                    <a:pt x="199776" y="200507"/>
                  </a:lnTo>
                  <a:lnTo>
                    <a:pt x="221377" y="238409"/>
                  </a:lnTo>
                  <a:lnTo>
                    <a:pt x="270139" y="322929"/>
                  </a:lnTo>
                  <a:lnTo>
                    <a:pt x="287176" y="322929"/>
                  </a:lnTo>
                  <a:lnTo>
                    <a:pt x="209937" y="189014"/>
                  </a:lnTo>
                  <a:close/>
                </a:path>
                <a:path w="306705" h="323215">
                  <a:moveTo>
                    <a:pt x="93361" y="174734"/>
                  </a:moveTo>
                  <a:lnTo>
                    <a:pt x="7510" y="174790"/>
                  </a:lnTo>
                  <a:lnTo>
                    <a:pt x="0" y="174790"/>
                  </a:lnTo>
                  <a:lnTo>
                    <a:pt x="0" y="189331"/>
                  </a:lnTo>
                  <a:lnTo>
                    <a:pt x="93877" y="189372"/>
                  </a:lnTo>
                  <a:lnTo>
                    <a:pt x="209937" y="189014"/>
                  </a:lnTo>
                  <a:lnTo>
                    <a:pt x="208670" y="186816"/>
                  </a:lnTo>
                  <a:lnTo>
                    <a:pt x="198810" y="186816"/>
                  </a:lnTo>
                  <a:lnTo>
                    <a:pt x="195229" y="186677"/>
                  </a:lnTo>
                  <a:lnTo>
                    <a:pt x="192333" y="183438"/>
                  </a:lnTo>
                  <a:lnTo>
                    <a:pt x="192308" y="179692"/>
                  </a:lnTo>
                  <a:lnTo>
                    <a:pt x="195216" y="177799"/>
                  </a:lnTo>
                  <a:lnTo>
                    <a:pt x="197532" y="175120"/>
                  </a:lnTo>
                  <a:lnTo>
                    <a:pt x="189628" y="175120"/>
                  </a:lnTo>
                  <a:lnTo>
                    <a:pt x="93361" y="174734"/>
                  </a:lnTo>
                  <a:close/>
                </a:path>
                <a:path w="306705" h="323215">
                  <a:moveTo>
                    <a:pt x="209944" y="174904"/>
                  </a:moveTo>
                  <a:lnTo>
                    <a:pt x="197718" y="174904"/>
                  </a:lnTo>
                  <a:lnTo>
                    <a:pt x="199903" y="178130"/>
                  </a:lnTo>
                  <a:lnTo>
                    <a:pt x="202608" y="180403"/>
                  </a:lnTo>
                  <a:lnTo>
                    <a:pt x="202087" y="184086"/>
                  </a:lnTo>
                  <a:lnTo>
                    <a:pt x="198810" y="186816"/>
                  </a:lnTo>
                  <a:lnTo>
                    <a:pt x="208670" y="186816"/>
                  </a:lnTo>
                  <a:lnTo>
                    <a:pt x="205872" y="181965"/>
                  </a:lnTo>
                  <a:lnTo>
                    <a:pt x="209944" y="174904"/>
                  </a:lnTo>
                  <a:close/>
                </a:path>
                <a:path w="306705" h="323215">
                  <a:moveTo>
                    <a:pt x="294162" y="0"/>
                  </a:moveTo>
                  <a:lnTo>
                    <a:pt x="291444" y="4533"/>
                  </a:lnTo>
                  <a:lnTo>
                    <a:pt x="288955" y="8521"/>
                  </a:lnTo>
                  <a:lnTo>
                    <a:pt x="221705" y="125028"/>
                  </a:lnTo>
                  <a:lnTo>
                    <a:pt x="200284" y="162623"/>
                  </a:lnTo>
                  <a:lnTo>
                    <a:pt x="195229" y="171551"/>
                  </a:lnTo>
                  <a:lnTo>
                    <a:pt x="189628" y="175120"/>
                  </a:lnTo>
                  <a:lnTo>
                    <a:pt x="197532" y="175120"/>
                  </a:lnTo>
                  <a:lnTo>
                    <a:pt x="197718" y="174904"/>
                  </a:lnTo>
                  <a:lnTo>
                    <a:pt x="209944" y="174904"/>
                  </a:lnTo>
                  <a:lnTo>
                    <a:pt x="306710" y="7137"/>
                  </a:lnTo>
                  <a:lnTo>
                    <a:pt x="29416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object 100">
              <a:extLst>
                <a:ext uri="{FF2B5EF4-FFF2-40B4-BE49-F238E27FC236}">
                  <a16:creationId xmlns:a16="http://schemas.microsoft.com/office/drawing/2014/main" id="{0D7CA3B9-F25C-485F-A27C-A500344CA623}"/>
                </a:ext>
              </a:extLst>
            </p:cNvPr>
            <p:cNvSpPr/>
            <p:nvPr/>
          </p:nvSpPr>
          <p:spPr>
            <a:xfrm>
              <a:off x="4104690"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67" y="173888"/>
                  </a:lnTo>
                  <a:lnTo>
                    <a:pt x="103987" y="171602"/>
                  </a:lnTo>
                  <a:lnTo>
                    <a:pt x="104508" y="167855"/>
                  </a:lnTo>
                  <a:lnTo>
                    <a:pt x="107772" y="165100"/>
                  </a:lnTo>
                  <a:lnTo>
                    <a:pt x="111366" y="165214"/>
                  </a:lnTo>
                  <a:lnTo>
                    <a:pt x="114274" y="168516"/>
                  </a:lnTo>
                  <a:lnTo>
                    <a:pt x="114274" y="162179"/>
                  </a:lnTo>
                  <a:lnTo>
                    <a:pt x="113322" y="162179"/>
                  </a:lnTo>
                  <a:lnTo>
                    <a:pt x="19583" y="0"/>
                  </a:lnTo>
                  <a:lnTo>
                    <a:pt x="2692" y="0"/>
                  </a:lnTo>
                  <a:lnTo>
                    <a:pt x="100723" y="169989"/>
                  </a:lnTo>
                  <a:lnTo>
                    <a:pt x="0" y="344690"/>
                  </a:lnTo>
                  <a:lnTo>
                    <a:pt x="12204" y="352158"/>
                  </a:lnTo>
                  <a:lnTo>
                    <a:pt x="14732" y="348018"/>
                  </a:lnTo>
                  <a:lnTo>
                    <a:pt x="17246" y="344068"/>
                  </a:lnTo>
                  <a:lnTo>
                    <a:pt x="62979" y="265074"/>
                  </a:lnTo>
                  <a:lnTo>
                    <a:pt x="84556" y="227545"/>
                  </a:lnTo>
                  <a:lnTo>
                    <a:pt x="105956" y="189915"/>
                  </a:lnTo>
                  <a:lnTo>
                    <a:pt x="110172" y="183857"/>
                  </a:lnTo>
                  <a:lnTo>
                    <a:pt x="115023" y="179870"/>
                  </a:lnTo>
                  <a:lnTo>
                    <a:pt x="120904" y="177698"/>
                  </a:lnTo>
                  <a:lnTo>
                    <a:pt x="127025" y="177190"/>
                  </a:lnTo>
                  <a:lnTo>
                    <a:pt x="128231" y="177088"/>
                  </a:lnTo>
                  <a:lnTo>
                    <a:pt x="213423" y="177431"/>
                  </a:lnTo>
                  <a:lnTo>
                    <a:pt x="315125" y="177355"/>
                  </a:lnTo>
                  <a:lnTo>
                    <a:pt x="315125" y="177088"/>
                  </a:lnTo>
                  <a:lnTo>
                    <a:pt x="315125" y="165100"/>
                  </a:lnTo>
                  <a:lnTo>
                    <a:pt x="315125" y="162179"/>
                  </a:lnTo>
                  <a:close/>
                </a:path>
                <a:path w="363854" h="603250">
                  <a:moveTo>
                    <a:pt x="363550" y="246164"/>
                  </a:moveTo>
                  <a:lnTo>
                    <a:pt x="351193" y="238912"/>
                  </a:lnTo>
                  <a:lnTo>
                    <a:pt x="348576" y="243205"/>
                  </a:lnTo>
                  <a:lnTo>
                    <a:pt x="346049" y="247167"/>
                  </a:lnTo>
                  <a:lnTo>
                    <a:pt x="301320" y="324269"/>
                  </a:lnTo>
                  <a:lnTo>
                    <a:pt x="280301" y="360883"/>
                  </a:lnTo>
                  <a:lnTo>
                    <a:pt x="259626" y="397687"/>
                  </a:lnTo>
                  <a:lnTo>
                    <a:pt x="259384" y="398043"/>
                  </a:lnTo>
                  <a:lnTo>
                    <a:pt x="259384" y="419188"/>
                  </a:lnTo>
                  <a:lnTo>
                    <a:pt x="258851" y="422833"/>
                  </a:lnTo>
                  <a:lnTo>
                    <a:pt x="255663" y="425589"/>
                  </a:lnTo>
                  <a:lnTo>
                    <a:pt x="253860" y="425488"/>
                  </a:lnTo>
                  <a:lnTo>
                    <a:pt x="252133" y="425424"/>
                  </a:lnTo>
                  <a:lnTo>
                    <a:pt x="249326" y="422236"/>
                  </a:lnTo>
                  <a:lnTo>
                    <a:pt x="249262" y="418528"/>
                  </a:lnTo>
                  <a:lnTo>
                    <a:pt x="252120" y="416648"/>
                  </a:lnTo>
                  <a:lnTo>
                    <a:pt x="254431" y="413956"/>
                  </a:lnTo>
                  <a:lnTo>
                    <a:pt x="254584" y="413778"/>
                  </a:lnTo>
                  <a:lnTo>
                    <a:pt x="256730" y="416966"/>
                  </a:lnTo>
                  <a:lnTo>
                    <a:pt x="259384" y="419188"/>
                  </a:lnTo>
                  <a:lnTo>
                    <a:pt x="259384" y="398043"/>
                  </a:lnTo>
                  <a:lnTo>
                    <a:pt x="254088" y="405638"/>
                  </a:lnTo>
                  <a:lnTo>
                    <a:pt x="247738" y="410679"/>
                  </a:lnTo>
                  <a:lnTo>
                    <a:pt x="240093" y="413308"/>
                  </a:lnTo>
                  <a:lnTo>
                    <a:pt x="230682" y="413956"/>
                  </a:lnTo>
                  <a:lnTo>
                    <a:pt x="159715" y="413473"/>
                  </a:lnTo>
                  <a:lnTo>
                    <a:pt x="50596" y="414007"/>
                  </a:lnTo>
                  <a:lnTo>
                    <a:pt x="49390" y="414947"/>
                  </a:lnTo>
                  <a:lnTo>
                    <a:pt x="48183" y="415480"/>
                  </a:lnTo>
                  <a:lnTo>
                    <a:pt x="48183" y="428078"/>
                  </a:lnTo>
                  <a:lnTo>
                    <a:pt x="149707" y="428155"/>
                  </a:lnTo>
                  <a:lnTo>
                    <a:pt x="236804" y="427837"/>
                  </a:lnTo>
                  <a:lnTo>
                    <a:pt x="243001" y="428396"/>
                  </a:lnTo>
                  <a:lnTo>
                    <a:pt x="248843" y="430682"/>
                  </a:lnTo>
                  <a:lnTo>
                    <a:pt x="253568" y="434771"/>
                  </a:lnTo>
                  <a:lnTo>
                    <a:pt x="257683" y="440766"/>
                  </a:lnTo>
                  <a:lnTo>
                    <a:pt x="278028" y="476554"/>
                  </a:lnTo>
                  <a:lnTo>
                    <a:pt x="343509" y="589991"/>
                  </a:lnTo>
                  <a:lnTo>
                    <a:pt x="347332" y="596455"/>
                  </a:lnTo>
                  <a:lnTo>
                    <a:pt x="351231" y="603110"/>
                  </a:lnTo>
                  <a:lnTo>
                    <a:pt x="363334" y="594918"/>
                  </a:lnTo>
                  <a:lnTo>
                    <a:pt x="266915" y="427723"/>
                  </a:lnTo>
                  <a:lnTo>
                    <a:pt x="265684" y="425589"/>
                  </a:lnTo>
                  <a:lnTo>
                    <a:pt x="262864" y="420700"/>
                  </a:lnTo>
                  <a:lnTo>
                    <a:pt x="266865" y="413778"/>
                  </a:lnTo>
                  <a:lnTo>
                    <a:pt x="363550"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object 101">
              <a:extLst>
                <a:ext uri="{FF2B5EF4-FFF2-40B4-BE49-F238E27FC236}">
                  <a16:creationId xmlns:a16="http://schemas.microsoft.com/office/drawing/2014/main" id="{C7E0B640-E3C6-4E5B-A764-BDBE102FF326}"/>
                </a:ext>
              </a:extLst>
            </p:cNvPr>
            <p:cNvSpPr/>
            <p:nvPr/>
          </p:nvSpPr>
          <p:spPr>
            <a:xfrm>
              <a:off x="4539326" y="6284230"/>
              <a:ext cx="316230" cy="364490"/>
            </a:xfrm>
            <a:custGeom>
              <a:avLst/>
              <a:gdLst/>
              <a:ahLst/>
              <a:cxnLst/>
              <a:rect l="l" t="t" r="r" b="b"/>
              <a:pathLst>
                <a:path w="316229" h="364490">
                  <a:moveTo>
                    <a:pt x="12522" y="0"/>
                  </a:moveTo>
                  <a:lnTo>
                    <a:pt x="0" y="7607"/>
                  </a:lnTo>
                  <a:lnTo>
                    <a:pt x="100634" y="182067"/>
                  </a:lnTo>
                  <a:lnTo>
                    <a:pt x="114"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30" y="184213"/>
                  </a:lnTo>
                  <a:lnTo>
                    <a:pt x="104457" y="180530"/>
                  </a:lnTo>
                  <a:lnTo>
                    <a:pt x="107226" y="177418"/>
                  </a:lnTo>
                  <a:lnTo>
                    <a:pt x="110705" y="177114"/>
                  </a:lnTo>
                  <a:lnTo>
                    <a:pt x="315094" y="177114"/>
                  </a:lnTo>
                  <a:lnTo>
                    <a:pt x="314989" y="175272"/>
                  </a:lnTo>
                  <a:lnTo>
                    <a:pt x="117259" y="175272"/>
                  </a:lnTo>
                  <a:lnTo>
                    <a:pt x="111671" y="172338"/>
                  </a:lnTo>
                  <a:lnTo>
                    <a:pt x="106807" y="163728"/>
                  </a:lnTo>
                  <a:lnTo>
                    <a:pt x="86448" y="127965"/>
                  </a:lnTo>
                  <a:lnTo>
                    <a:pt x="20726" y="14109"/>
                  </a:lnTo>
                  <a:lnTo>
                    <a:pt x="16700" y="7213"/>
                  </a:lnTo>
                  <a:lnTo>
                    <a:pt x="12522" y="0"/>
                  </a:lnTo>
                  <a:close/>
                </a:path>
                <a:path w="316229" h="364490">
                  <a:moveTo>
                    <a:pt x="312096" y="189077"/>
                  </a:moveTo>
                  <a:lnTo>
                    <a:pt x="129590" y="189077"/>
                  </a:lnTo>
                  <a:lnTo>
                    <a:pt x="219013" y="189501"/>
                  </a:lnTo>
                  <a:lnTo>
                    <a:pt x="310692" y="189382"/>
                  </a:lnTo>
                  <a:lnTo>
                    <a:pt x="312096" y="189077"/>
                  </a:lnTo>
                  <a:close/>
                </a:path>
                <a:path w="316229" h="364490">
                  <a:moveTo>
                    <a:pt x="315094" y="177114"/>
                  </a:moveTo>
                  <a:lnTo>
                    <a:pt x="110705" y="177114"/>
                  </a:lnTo>
                  <a:lnTo>
                    <a:pt x="113944" y="179946"/>
                  </a:lnTo>
                  <a:lnTo>
                    <a:pt x="114439" y="183591"/>
                  </a:lnTo>
                  <a:lnTo>
                    <a:pt x="111823" y="185800"/>
                  </a:lnTo>
                  <a:lnTo>
                    <a:pt x="109728" y="188937"/>
                  </a:lnTo>
                  <a:lnTo>
                    <a:pt x="312739" y="188937"/>
                  </a:lnTo>
                  <a:lnTo>
                    <a:pt x="312915" y="188899"/>
                  </a:lnTo>
                  <a:lnTo>
                    <a:pt x="315747" y="188569"/>
                  </a:lnTo>
                  <a:lnTo>
                    <a:pt x="315094" y="177114"/>
                  </a:lnTo>
                  <a:close/>
                </a:path>
                <a:path w="316229" h="364490">
                  <a:moveTo>
                    <a:pt x="212105" y="174936"/>
                  </a:moveTo>
                  <a:lnTo>
                    <a:pt x="117259" y="175272"/>
                  </a:lnTo>
                  <a:lnTo>
                    <a:pt x="314989" y="175272"/>
                  </a:lnTo>
                  <a:lnTo>
                    <a:pt x="314972" y="174980"/>
                  </a:lnTo>
                  <a:lnTo>
                    <a:pt x="212105"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object 102">
              <a:extLst>
                <a:ext uri="{FF2B5EF4-FFF2-40B4-BE49-F238E27FC236}">
                  <a16:creationId xmlns:a16="http://schemas.microsoft.com/office/drawing/2014/main" id="{9288FB12-9D22-4D23-A312-A8EAEE5EB103}"/>
                </a:ext>
              </a:extLst>
            </p:cNvPr>
            <p:cNvSpPr/>
            <p:nvPr/>
          </p:nvSpPr>
          <p:spPr>
            <a:xfrm>
              <a:off x="5022392" y="6284634"/>
              <a:ext cx="315595" cy="364490"/>
            </a:xfrm>
            <a:custGeom>
              <a:avLst/>
              <a:gdLst/>
              <a:ahLst/>
              <a:cxnLst/>
              <a:rect l="l" t="t" r="r" b="b"/>
              <a:pathLst>
                <a:path w="315595" h="364490">
                  <a:moveTo>
                    <a:pt x="218562" y="188645"/>
                  </a:moveTo>
                  <a:lnTo>
                    <a:pt x="198056" y="188645"/>
                  </a:lnTo>
                  <a:lnTo>
                    <a:pt x="203784" y="191922"/>
                  </a:lnTo>
                  <a:lnTo>
                    <a:pt x="208851" y="200875"/>
                  </a:lnTo>
                  <a:lnTo>
                    <a:pt x="230281" y="238493"/>
                  </a:lnTo>
                  <a:lnTo>
                    <a:pt x="297713" y="355345"/>
                  </a:lnTo>
                  <a:lnTo>
                    <a:pt x="300418" y="359613"/>
                  </a:lnTo>
                  <a:lnTo>
                    <a:pt x="303047" y="363943"/>
                  </a:lnTo>
                  <a:lnTo>
                    <a:pt x="315125" y="356082"/>
                  </a:lnTo>
                  <a:lnTo>
                    <a:pt x="218562" y="188645"/>
                  </a:lnTo>
                  <a:close/>
                </a:path>
                <a:path w="315595" h="364490">
                  <a:moveTo>
                    <a:pt x="102400" y="174515"/>
                  </a:moveTo>
                  <a:lnTo>
                    <a:pt x="17233" y="174574"/>
                  </a:lnTo>
                  <a:lnTo>
                    <a:pt x="0" y="174574"/>
                  </a:lnTo>
                  <a:lnTo>
                    <a:pt x="0" y="189039"/>
                  </a:lnTo>
                  <a:lnTo>
                    <a:pt x="101831" y="189077"/>
                  </a:lnTo>
                  <a:lnTo>
                    <a:pt x="218562" y="188645"/>
                  </a:lnTo>
                  <a:lnTo>
                    <a:pt x="217346" y="186537"/>
                  </a:lnTo>
                  <a:lnTo>
                    <a:pt x="207302" y="186537"/>
                  </a:lnTo>
                  <a:lnTo>
                    <a:pt x="203796" y="186359"/>
                  </a:lnTo>
                  <a:lnTo>
                    <a:pt x="200977" y="183146"/>
                  </a:lnTo>
                  <a:lnTo>
                    <a:pt x="200939" y="179451"/>
                  </a:lnTo>
                  <a:lnTo>
                    <a:pt x="203822" y="177584"/>
                  </a:lnTo>
                  <a:lnTo>
                    <a:pt x="206109" y="174929"/>
                  </a:lnTo>
                  <a:lnTo>
                    <a:pt x="197904" y="174929"/>
                  </a:lnTo>
                  <a:lnTo>
                    <a:pt x="102400" y="174515"/>
                  </a:lnTo>
                  <a:close/>
                </a:path>
                <a:path w="315595" h="364490">
                  <a:moveTo>
                    <a:pt x="218540" y="174739"/>
                  </a:moveTo>
                  <a:lnTo>
                    <a:pt x="206273" y="174739"/>
                  </a:lnTo>
                  <a:lnTo>
                    <a:pt x="208406" y="177927"/>
                  </a:lnTo>
                  <a:lnTo>
                    <a:pt x="211048" y="180162"/>
                  </a:lnTo>
                  <a:lnTo>
                    <a:pt x="210515" y="183807"/>
                  </a:lnTo>
                  <a:lnTo>
                    <a:pt x="207302" y="186537"/>
                  </a:lnTo>
                  <a:lnTo>
                    <a:pt x="217346" y="186537"/>
                  </a:lnTo>
                  <a:lnTo>
                    <a:pt x="214541" y="181673"/>
                  </a:lnTo>
                  <a:lnTo>
                    <a:pt x="218540" y="174739"/>
                  </a:lnTo>
                  <a:close/>
                </a:path>
                <a:path w="315595" h="364490">
                  <a:moveTo>
                    <a:pt x="302729" y="0"/>
                  </a:moveTo>
                  <a:lnTo>
                    <a:pt x="300227" y="4127"/>
                  </a:lnTo>
                  <a:lnTo>
                    <a:pt x="297980" y="7708"/>
                  </a:lnTo>
                  <a:lnTo>
                    <a:pt x="230392" y="124734"/>
                  </a:lnTo>
                  <a:lnTo>
                    <a:pt x="203695" y="171589"/>
                  </a:lnTo>
                  <a:lnTo>
                    <a:pt x="197904" y="174929"/>
                  </a:lnTo>
                  <a:lnTo>
                    <a:pt x="206109" y="174929"/>
                  </a:lnTo>
                  <a:lnTo>
                    <a:pt x="206273" y="174739"/>
                  </a:lnTo>
                  <a:lnTo>
                    <a:pt x="218540" y="174739"/>
                  </a:lnTo>
                  <a:lnTo>
                    <a:pt x="315188" y="7175"/>
                  </a:lnTo>
                  <a:lnTo>
                    <a:pt x="3027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object 103">
              <a:extLst>
                <a:ext uri="{FF2B5EF4-FFF2-40B4-BE49-F238E27FC236}">
                  <a16:creationId xmlns:a16="http://schemas.microsoft.com/office/drawing/2014/main" id="{43622A1F-70F9-454A-B789-9D61922A4F57}"/>
                </a:ext>
              </a:extLst>
            </p:cNvPr>
            <p:cNvSpPr/>
            <p:nvPr/>
          </p:nvSpPr>
          <p:spPr>
            <a:xfrm>
              <a:off x="5891923" y="6284362"/>
              <a:ext cx="315595" cy="364490"/>
            </a:xfrm>
            <a:custGeom>
              <a:avLst/>
              <a:gdLst/>
              <a:ahLst/>
              <a:cxnLst/>
              <a:rect l="l" t="t" r="r" b="b"/>
              <a:pathLst>
                <a:path w="315595" h="364490">
                  <a:moveTo>
                    <a:pt x="218456" y="189014"/>
                  </a:moveTo>
                  <a:lnTo>
                    <a:pt x="186613" y="189014"/>
                  </a:lnTo>
                  <a:lnTo>
                    <a:pt x="193893" y="189549"/>
                  </a:lnTo>
                  <a:lnTo>
                    <a:pt x="199834" y="191562"/>
                  </a:lnTo>
                  <a:lnTo>
                    <a:pt x="204766" y="195434"/>
                  </a:lnTo>
                  <a:lnTo>
                    <a:pt x="209016" y="201548"/>
                  </a:lnTo>
                  <a:lnTo>
                    <a:pt x="221425" y="223865"/>
                  </a:lnTo>
                  <a:lnTo>
                    <a:pt x="234129" y="246025"/>
                  </a:lnTo>
                  <a:lnTo>
                    <a:pt x="302640" y="364299"/>
                  </a:lnTo>
                  <a:lnTo>
                    <a:pt x="314883" y="356196"/>
                  </a:lnTo>
                  <a:lnTo>
                    <a:pt x="218456" y="189014"/>
                  </a:lnTo>
                  <a:close/>
                </a:path>
                <a:path w="315595" h="364490">
                  <a:moveTo>
                    <a:pt x="101766" y="174769"/>
                  </a:moveTo>
                  <a:lnTo>
                    <a:pt x="16598" y="174853"/>
                  </a:lnTo>
                  <a:lnTo>
                    <a:pt x="0" y="174853"/>
                  </a:lnTo>
                  <a:lnTo>
                    <a:pt x="0" y="189318"/>
                  </a:lnTo>
                  <a:lnTo>
                    <a:pt x="101439" y="189361"/>
                  </a:lnTo>
                  <a:lnTo>
                    <a:pt x="218456" y="189014"/>
                  </a:lnTo>
                  <a:lnTo>
                    <a:pt x="217174" y="186791"/>
                  </a:lnTo>
                  <a:lnTo>
                    <a:pt x="207873" y="186791"/>
                  </a:lnTo>
                  <a:lnTo>
                    <a:pt x="204127" y="186677"/>
                  </a:lnTo>
                  <a:lnTo>
                    <a:pt x="202323" y="183857"/>
                  </a:lnTo>
                  <a:lnTo>
                    <a:pt x="200456" y="182244"/>
                  </a:lnTo>
                  <a:lnTo>
                    <a:pt x="202095" y="180390"/>
                  </a:lnTo>
                  <a:lnTo>
                    <a:pt x="203555" y="177304"/>
                  </a:lnTo>
                  <a:lnTo>
                    <a:pt x="207251" y="176783"/>
                  </a:lnTo>
                  <a:lnTo>
                    <a:pt x="217350" y="176783"/>
                  </a:lnTo>
                  <a:lnTo>
                    <a:pt x="218303" y="175132"/>
                  </a:lnTo>
                  <a:lnTo>
                    <a:pt x="186943" y="175132"/>
                  </a:lnTo>
                  <a:lnTo>
                    <a:pt x="101766" y="174769"/>
                  </a:lnTo>
                  <a:close/>
                </a:path>
                <a:path w="315595" h="364490">
                  <a:moveTo>
                    <a:pt x="217350" y="176783"/>
                  </a:moveTo>
                  <a:lnTo>
                    <a:pt x="207251" y="176783"/>
                  </a:lnTo>
                  <a:lnTo>
                    <a:pt x="209473" y="179400"/>
                  </a:lnTo>
                  <a:lnTo>
                    <a:pt x="212750" y="181559"/>
                  </a:lnTo>
                  <a:lnTo>
                    <a:pt x="209791" y="183984"/>
                  </a:lnTo>
                  <a:lnTo>
                    <a:pt x="207873" y="186791"/>
                  </a:lnTo>
                  <a:lnTo>
                    <a:pt x="217174" y="186791"/>
                  </a:lnTo>
                  <a:lnTo>
                    <a:pt x="214375" y="181940"/>
                  </a:lnTo>
                  <a:lnTo>
                    <a:pt x="217350" y="176783"/>
                  </a:lnTo>
                  <a:close/>
                </a:path>
                <a:path w="315595" h="364490">
                  <a:moveTo>
                    <a:pt x="302653" y="0"/>
                  </a:moveTo>
                  <a:lnTo>
                    <a:pt x="300050" y="4343"/>
                  </a:lnTo>
                  <a:lnTo>
                    <a:pt x="298041" y="7569"/>
                  </a:lnTo>
                  <a:lnTo>
                    <a:pt x="230693" y="124170"/>
                  </a:lnTo>
                  <a:lnTo>
                    <a:pt x="209105" y="162090"/>
                  </a:lnTo>
                  <a:lnTo>
                    <a:pt x="186943" y="175132"/>
                  </a:lnTo>
                  <a:lnTo>
                    <a:pt x="218303" y="175132"/>
                  </a:lnTo>
                  <a:lnTo>
                    <a:pt x="314972" y="7569"/>
                  </a:lnTo>
                  <a:lnTo>
                    <a:pt x="302653"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object 104">
              <a:extLst>
                <a:ext uri="{FF2B5EF4-FFF2-40B4-BE49-F238E27FC236}">
                  <a16:creationId xmlns:a16="http://schemas.microsoft.com/office/drawing/2014/main" id="{E0A2ACC3-6C0A-4E4A-934F-DB6FF190A799}"/>
                </a:ext>
              </a:extLst>
            </p:cNvPr>
            <p:cNvSpPr/>
            <p:nvPr/>
          </p:nvSpPr>
          <p:spPr>
            <a:xfrm>
              <a:off x="3283496" y="6284508"/>
              <a:ext cx="315595" cy="364490"/>
            </a:xfrm>
            <a:custGeom>
              <a:avLst/>
              <a:gdLst/>
              <a:ahLst/>
              <a:cxnLst/>
              <a:rect l="l" t="t" r="r" b="b"/>
              <a:pathLst>
                <a:path w="315595" h="364490">
                  <a:moveTo>
                    <a:pt x="218744" y="188810"/>
                  </a:moveTo>
                  <a:lnTo>
                    <a:pt x="187413" y="188810"/>
                  </a:lnTo>
                  <a:lnTo>
                    <a:pt x="194826" y="189477"/>
                  </a:lnTo>
                  <a:lnTo>
                    <a:pt x="200658" y="191769"/>
                  </a:lnTo>
                  <a:lnTo>
                    <a:pt x="205392" y="195843"/>
                  </a:lnTo>
                  <a:lnTo>
                    <a:pt x="209511" y="201853"/>
                  </a:lnTo>
                  <a:lnTo>
                    <a:pt x="230028" y="237937"/>
                  </a:lnTo>
                  <a:lnTo>
                    <a:pt x="250718" y="273924"/>
                  </a:lnTo>
                  <a:lnTo>
                    <a:pt x="292277" y="345795"/>
                  </a:lnTo>
                  <a:lnTo>
                    <a:pt x="295783" y="351904"/>
                  </a:lnTo>
                  <a:lnTo>
                    <a:pt x="299427" y="357924"/>
                  </a:lnTo>
                  <a:lnTo>
                    <a:pt x="303110" y="364159"/>
                  </a:lnTo>
                  <a:lnTo>
                    <a:pt x="315175" y="356006"/>
                  </a:lnTo>
                  <a:lnTo>
                    <a:pt x="218744" y="188810"/>
                  </a:lnTo>
                  <a:close/>
                </a:path>
                <a:path w="315595" h="364490">
                  <a:moveTo>
                    <a:pt x="127849" y="174550"/>
                  </a:moveTo>
                  <a:lnTo>
                    <a:pt x="3644" y="175056"/>
                  </a:lnTo>
                  <a:lnTo>
                    <a:pt x="2438" y="175056"/>
                  </a:lnTo>
                  <a:lnTo>
                    <a:pt x="1219" y="176034"/>
                  </a:lnTo>
                  <a:lnTo>
                    <a:pt x="0" y="176555"/>
                  </a:lnTo>
                  <a:lnTo>
                    <a:pt x="0" y="189166"/>
                  </a:lnTo>
                  <a:lnTo>
                    <a:pt x="101531" y="189231"/>
                  </a:lnTo>
                  <a:lnTo>
                    <a:pt x="218744" y="188810"/>
                  </a:lnTo>
                  <a:lnTo>
                    <a:pt x="217623" y="186867"/>
                  </a:lnTo>
                  <a:lnTo>
                    <a:pt x="207556" y="186867"/>
                  </a:lnTo>
                  <a:lnTo>
                    <a:pt x="203873" y="186334"/>
                  </a:lnTo>
                  <a:lnTo>
                    <a:pt x="202412" y="183273"/>
                  </a:lnTo>
                  <a:lnTo>
                    <a:pt x="200787" y="181432"/>
                  </a:lnTo>
                  <a:lnTo>
                    <a:pt x="202641" y="179793"/>
                  </a:lnTo>
                  <a:lnTo>
                    <a:pt x="204495" y="176923"/>
                  </a:lnTo>
                  <a:lnTo>
                    <a:pt x="206375" y="176910"/>
                  </a:lnTo>
                  <a:lnTo>
                    <a:pt x="208241" y="176872"/>
                  </a:lnTo>
                  <a:lnTo>
                    <a:pt x="217528" y="176872"/>
                  </a:lnTo>
                  <a:lnTo>
                    <a:pt x="218612" y="174993"/>
                  </a:lnTo>
                  <a:lnTo>
                    <a:pt x="183908" y="174993"/>
                  </a:lnTo>
                  <a:lnTo>
                    <a:pt x="155881" y="174614"/>
                  </a:lnTo>
                  <a:lnTo>
                    <a:pt x="127849" y="174550"/>
                  </a:lnTo>
                  <a:close/>
                </a:path>
                <a:path w="315595" h="364490">
                  <a:moveTo>
                    <a:pt x="217528" y="176872"/>
                  </a:moveTo>
                  <a:lnTo>
                    <a:pt x="208241" y="176872"/>
                  </a:lnTo>
                  <a:lnTo>
                    <a:pt x="210108" y="179730"/>
                  </a:lnTo>
                  <a:lnTo>
                    <a:pt x="213029" y="182206"/>
                  </a:lnTo>
                  <a:lnTo>
                    <a:pt x="209804" y="184302"/>
                  </a:lnTo>
                  <a:lnTo>
                    <a:pt x="207556" y="186867"/>
                  </a:lnTo>
                  <a:lnTo>
                    <a:pt x="217623" y="186867"/>
                  </a:lnTo>
                  <a:lnTo>
                    <a:pt x="214693" y="181787"/>
                  </a:lnTo>
                  <a:lnTo>
                    <a:pt x="217528" y="176872"/>
                  </a:lnTo>
                  <a:close/>
                </a:path>
                <a:path w="315595" h="364490">
                  <a:moveTo>
                    <a:pt x="303021" y="0"/>
                  </a:moveTo>
                  <a:lnTo>
                    <a:pt x="300393" y="4305"/>
                  </a:lnTo>
                  <a:lnTo>
                    <a:pt x="297865" y="8267"/>
                  </a:lnTo>
                  <a:lnTo>
                    <a:pt x="252823" y="85993"/>
                  </a:lnTo>
                  <a:lnTo>
                    <a:pt x="231612" y="122906"/>
                  </a:lnTo>
                  <a:lnTo>
                    <a:pt x="210680" y="159981"/>
                  </a:lnTo>
                  <a:lnTo>
                    <a:pt x="205554" y="167279"/>
                  </a:lnTo>
                  <a:lnTo>
                    <a:pt x="199656" y="171959"/>
                  </a:lnTo>
                  <a:lnTo>
                    <a:pt x="192578" y="174403"/>
                  </a:lnTo>
                  <a:lnTo>
                    <a:pt x="183908" y="174993"/>
                  </a:lnTo>
                  <a:lnTo>
                    <a:pt x="218612" y="174993"/>
                  </a:lnTo>
                  <a:lnTo>
                    <a:pt x="315366" y="7251"/>
                  </a:lnTo>
                  <a:lnTo>
                    <a:pt x="30302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object 105">
              <a:extLst>
                <a:ext uri="{FF2B5EF4-FFF2-40B4-BE49-F238E27FC236}">
                  <a16:creationId xmlns:a16="http://schemas.microsoft.com/office/drawing/2014/main" id="{C578B0C3-1A40-4A4B-AD99-5ADDD54E636C}"/>
                </a:ext>
              </a:extLst>
            </p:cNvPr>
            <p:cNvSpPr/>
            <p:nvPr/>
          </p:nvSpPr>
          <p:spPr>
            <a:xfrm>
              <a:off x="3670042"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76" y="274521"/>
                  </a:lnTo>
                  <a:lnTo>
                    <a:pt x="84879" y="238837"/>
                  </a:lnTo>
                  <a:lnTo>
                    <a:pt x="105168" y="203034"/>
                  </a:lnTo>
                  <a:lnTo>
                    <a:pt x="109778" y="196421"/>
                  </a:lnTo>
                  <a:lnTo>
                    <a:pt x="115098" y="192084"/>
                  </a:lnTo>
                  <a:lnTo>
                    <a:pt x="121568" y="189733"/>
                  </a:lnTo>
                  <a:lnTo>
                    <a:pt x="129628" y="189077"/>
                  </a:lnTo>
                  <a:lnTo>
                    <a:pt x="312085" y="189077"/>
                  </a:lnTo>
                  <a:lnTo>
                    <a:pt x="312940" y="188887"/>
                  </a:lnTo>
                  <a:lnTo>
                    <a:pt x="315696" y="188544"/>
                  </a:lnTo>
                  <a:lnTo>
                    <a:pt x="315592" y="186918"/>
                  </a:lnTo>
                  <a:lnTo>
                    <a:pt x="111391" y="186918"/>
                  </a:lnTo>
                  <a:lnTo>
                    <a:pt x="107657" y="186816"/>
                  </a:lnTo>
                  <a:lnTo>
                    <a:pt x="105816" y="184010"/>
                  </a:lnTo>
                  <a:lnTo>
                    <a:pt x="103962" y="182397"/>
                  </a:lnTo>
                  <a:lnTo>
                    <a:pt x="105600" y="180555"/>
                  </a:lnTo>
                  <a:lnTo>
                    <a:pt x="107073" y="177520"/>
                  </a:lnTo>
                  <a:lnTo>
                    <a:pt x="110743"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60" y="189501"/>
                  </a:lnTo>
                  <a:lnTo>
                    <a:pt x="310718" y="189382"/>
                  </a:lnTo>
                  <a:lnTo>
                    <a:pt x="312085" y="189077"/>
                  </a:lnTo>
                  <a:close/>
                </a:path>
                <a:path w="316229" h="364490">
                  <a:moveTo>
                    <a:pt x="314939" y="176923"/>
                  </a:moveTo>
                  <a:lnTo>
                    <a:pt x="110743" y="176923"/>
                  </a:lnTo>
                  <a:lnTo>
                    <a:pt x="113004" y="179539"/>
                  </a:lnTo>
                  <a:lnTo>
                    <a:pt x="116230" y="181673"/>
                  </a:lnTo>
                  <a:lnTo>
                    <a:pt x="113296" y="184124"/>
                  </a:lnTo>
                  <a:lnTo>
                    <a:pt x="111391" y="186918"/>
                  </a:lnTo>
                  <a:lnTo>
                    <a:pt x="315592"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object 106">
              <a:extLst>
                <a:ext uri="{FF2B5EF4-FFF2-40B4-BE49-F238E27FC236}">
                  <a16:creationId xmlns:a16="http://schemas.microsoft.com/office/drawing/2014/main" id="{92333F01-B564-4DF6-BA88-872402EE43D5}"/>
                </a:ext>
              </a:extLst>
            </p:cNvPr>
            <p:cNvSpPr/>
            <p:nvPr/>
          </p:nvSpPr>
          <p:spPr>
            <a:xfrm>
              <a:off x="5408754" y="6284471"/>
              <a:ext cx="315595" cy="364490"/>
            </a:xfrm>
            <a:custGeom>
              <a:avLst/>
              <a:gdLst/>
              <a:ahLst/>
              <a:cxnLst/>
              <a:rect l="l" t="t" r="r" b="b"/>
              <a:pathLst>
                <a:path w="315595" h="364490">
                  <a:moveTo>
                    <a:pt x="11988" y="0"/>
                  </a:moveTo>
                  <a:lnTo>
                    <a:pt x="0" y="7492"/>
                  </a:lnTo>
                  <a:lnTo>
                    <a:pt x="100596" y="181825"/>
                  </a:lnTo>
                  <a:lnTo>
                    <a:pt x="76" y="356146"/>
                  </a:lnTo>
                  <a:lnTo>
                    <a:pt x="12077" y="364147"/>
                  </a:lnTo>
                  <a:lnTo>
                    <a:pt x="14516" y="360108"/>
                  </a:lnTo>
                  <a:lnTo>
                    <a:pt x="16535" y="356933"/>
                  </a:lnTo>
                  <a:lnTo>
                    <a:pt x="18402" y="353669"/>
                  </a:lnTo>
                  <a:lnTo>
                    <a:pt x="85499" y="237547"/>
                  </a:lnTo>
                  <a:lnTo>
                    <a:pt x="111760" y="191706"/>
                  </a:lnTo>
                  <a:lnTo>
                    <a:pt x="116281" y="188760"/>
                  </a:lnTo>
                  <a:lnTo>
                    <a:pt x="312280" y="188760"/>
                  </a:lnTo>
                  <a:lnTo>
                    <a:pt x="312442" y="188709"/>
                  </a:lnTo>
                  <a:lnTo>
                    <a:pt x="109689" y="188709"/>
                  </a:lnTo>
                  <a:lnTo>
                    <a:pt x="107187" y="185864"/>
                  </a:lnTo>
                  <a:lnTo>
                    <a:pt x="104279" y="183984"/>
                  </a:lnTo>
                  <a:lnTo>
                    <a:pt x="104406" y="180289"/>
                  </a:lnTo>
                  <a:lnTo>
                    <a:pt x="107149" y="177190"/>
                  </a:lnTo>
                  <a:lnTo>
                    <a:pt x="110655" y="176860"/>
                  </a:lnTo>
                  <a:lnTo>
                    <a:pt x="315226" y="176860"/>
                  </a:lnTo>
                  <a:lnTo>
                    <a:pt x="315226" y="175094"/>
                  </a:lnTo>
                  <a:lnTo>
                    <a:pt x="117360" y="175094"/>
                  </a:lnTo>
                  <a:lnTo>
                    <a:pt x="111531" y="171957"/>
                  </a:lnTo>
                  <a:lnTo>
                    <a:pt x="106438" y="162953"/>
                  </a:lnTo>
                  <a:lnTo>
                    <a:pt x="84642" y="124737"/>
                  </a:lnTo>
                  <a:lnTo>
                    <a:pt x="16573" y="6870"/>
                  </a:lnTo>
                  <a:lnTo>
                    <a:pt x="14211" y="3467"/>
                  </a:lnTo>
                  <a:lnTo>
                    <a:pt x="11988" y="0"/>
                  </a:lnTo>
                  <a:close/>
                </a:path>
                <a:path w="315595" h="364490">
                  <a:moveTo>
                    <a:pt x="312280" y="188760"/>
                  </a:moveTo>
                  <a:lnTo>
                    <a:pt x="116281" y="188760"/>
                  </a:lnTo>
                  <a:lnTo>
                    <a:pt x="139361" y="189221"/>
                  </a:lnTo>
                  <a:lnTo>
                    <a:pt x="154268" y="189253"/>
                  </a:lnTo>
                  <a:lnTo>
                    <a:pt x="311188" y="189102"/>
                  </a:lnTo>
                  <a:lnTo>
                    <a:pt x="312280" y="188760"/>
                  </a:lnTo>
                  <a:close/>
                </a:path>
                <a:path w="315595" h="364490">
                  <a:moveTo>
                    <a:pt x="315226" y="176860"/>
                  </a:moveTo>
                  <a:lnTo>
                    <a:pt x="110655" y="176860"/>
                  </a:lnTo>
                  <a:lnTo>
                    <a:pt x="113855" y="179679"/>
                  </a:lnTo>
                  <a:lnTo>
                    <a:pt x="114401" y="183324"/>
                  </a:lnTo>
                  <a:lnTo>
                    <a:pt x="111785" y="185547"/>
                  </a:lnTo>
                  <a:lnTo>
                    <a:pt x="109689" y="188709"/>
                  </a:lnTo>
                  <a:lnTo>
                    <a:pt x="312442" y="188709"/>
                  </a:lnTo>
                  <a:lnTo>
                    <a:pt x="313372" y="188417"/>
                  </a:lnTo>
                  <a:lnTo>
                    <a:pt x="315226" y="188099"/>
                  </a:lnTo>
                  <a:lnTo>
                    <a:pt x="315226" y="176860"/>
                  </a:lnTo>
                  <a:close/>
                </a:path>
                <a:path w="315595" h="364490">
                  <a:moveTo>
                    <a:pt x="213558" y="174683"/>
                  </a:moveTo>
                  <a:lnTo>
                    <a:pt x="117360" y="175094"/>
                  </a:lnTo>
                  <a:lnTo>
                    <a:pt x="315226" y="175094"/>
                  </a:lnTo>
                  <a:lnTo>
                    <a:pt x="315226" y="174751"/>
                  </a:lnTo>
                  <a:lnTo>
                    <a:pt x="213558" y="1746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9"/>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Agenda</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0" y="1203325"/>
            <a:ext cx="9912095" cy="4518025"/>
          </a:xfrm>
          <a:prstGeom prst="rect">
            <a:avLst/>
          </a:prstGeom>
        </p:spPr>
        <p:txBody>
          <a:bodyPr/>
          <a:lstStyle>
            <a:lvl1pPr marL="457200" indent="-457200">
              <a:buFont typeface="Wingdings" panose="05000000000000000000" pitchFamily="2" charset="2"/>
              <a:buChar char="§"/>
              <a:defRPr sz="2800" b="0" i="0">
                <a:solidFill>
                  <a:schemeClr val="tx1"/>
                </a:solidFill>
                <a:latin typeface="Arial" panose="020B0604020202020204" pitchFamily="34" charset="0"/>
                <a:ea typeface="Roboto" panose="02000000000000000000" pitchFamily="2" charset="0"/>
                <a:cs typeface="Arial" panose="020B0604020202020204" pitchFamily="34" charset="0"/>
              </a:defRPr>
            </a:lvl1pPr>
            <a:lvl2pPr marL="0" indent="0">
              <a:spcBef>
                <a:spcPts val="1100"/>
              </a:spcBef>
              <a:spcAft>
                <a:spcPts val="1800"/>
              </a:spcAft>
              <a:buNone/>
              <a:defRPr sz="2000" b="0" i="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first level text</a:t>
            </a:r>
          </a:p>
          <a:p>
            <a:pPr lvl="0"/>
            <a:endParaRPr lang="en-US" dirty="0"/>
          </a:p>
        </p:txBody>
      </p:sp>
      <p:sp>
        <p:nvSpPr>
          <p:cNvPr id="5" name="Text Placeholder 4"/>
          <p:cNvSpPr>
            <a:spLocks noGrp="1"/>
          </p:cNvSpPr>
          <p:nvPr>
            <p:ph type="body" sz="quarter" idx="11" hasCustomPrompt="1"/>
          </p:nvPr>
        </p:nvSpPr>
        <p:spPr>
          <a:xfrm>
            <a:off x="798513" y="2003425"/>
            <a:ext cx="2317750" cy="1087438"/>
          </a:xfrm>
          <a:prstGeom prst="rect">
            <a:avLst/>
          </a:prstGeom>
        </p:spPr>
        <p:txBody>
          <a:bodyPr/>
          <a:lstStyle/>
          <a:p>
            <a:pPr lvl="0"/>
            <a:r>
              <a:rPr lang="en-US" dirty="0"/>
              <a:t>s</a:t>
            </a:r>
          </a:p>
        </p:txBody>
      </p:sp>
      <p:sp>
        <p:nvSpPr>
          <p:cNvPr id="115" name="Text Placeholder 4"/>
          <p:cNvSpPr>
            <a:spLocks noGrp="1"/>
          </p:cNvSpPr>
          <p:nvPr>
            <p:ph type="body" sz="quarter" idx="30" hasCustomPrompt="1"/>
          </p:nvPr>
        </p:nvSpPr>
        <p:spPr>
          <a:xfrm>
            <a:off x="-4441824" y="-207509"/>
            <a:ext cx="3113768" cy="1014412"/>
          </a:xfrm>
          <a:prstGeom prst="rect">
            <a:avLst/>
          </a:prstGeom>
        </p:spPr>
        <p:txBody>
          <a:bodyPr/>
          <a:lstStyle>
            <a:lvl1pPr marL="342900" marR="0" indent="-342900" algn="l" defTabSz="914400" rtl="0" eaLnBrk="1" fontAlgn="auto" latinLnBrk="0" hangingPunct="1">
              <a:lnSpc>
                <a:spcPct val="100000"/>
              </a:lnSpc>
              <a:spcBef>
                <a:spcPts val="0"/>
              </a:spcBef>
              <a:spcAft>
                <a:spcPts val="0"/>
              </a:spcAft>
              <a:buClrTx/>
              <a:buSzTx/>
              <a:buFont typeface="Arial"/>
              <a:buChar char="•"/>
              <a:tabLst/>
              <a:defRPr/>
            </a:lvl1pPr>
            <a:lvl2pPr marL="457200" marR="0" indent="0" algn="l" defTabSz="914400" rtl="0" eaLnBrk="1" fontAlgn="auto" latinLnBrk="0" hangingPunct="1">
              <a:lnSpc>
                <a:spcPct val="100000"/>
              </a:lnSpc>
              <a:spcBef>
                <a:spcPts val="0"/>
              </a:spcBef>
              <a:spcAft>
                <a:spcPts val="0"/>
              </a:spcAft>
              <a:buClrTx/>
              <a:buSzTx/>
              <a:buFontTx/>
              <a:buNone/>
              <a:tabLst/>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n-lt"/>
                <a:ea typeface="+mn-ea"/>
                <a:cs typeface="Arial" panose="020B0604020202020204"/>
              </a:rPr>
              <a:t>Website: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Arial" panose="020B0604020202020204"/>
              </a:rPr>
              <a:t>www.militarypay.defense.gov</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Arial" panose="020B0604020202020204"/>
                <a:hlinkClick r:id="rId10"/>
              </a:rPr>
              <a:t>Military Compensation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n-lt"/>
                <a:ea typeface="+mn-ea"/>
                <a:cs typeface="Arial" panose="020B0604020202020204"/>
              </a:rPr>
              <a:t>    </a:t>
            </a:r>
            <a:r>
              <a:rPr kumimoji="0" lang="en-US" sz="2400" b="0" i="0" u="none" strike="noStrike" kern="1200" cap="none" spc="0" normalizeH="0" baseline="0" noProof="0" dirty="0">
                <a:ln>
                  <a:noFill/>
                </a:ln>
                <a:solidFill>
                  <a:srgbClr val="000000"/>
                </a:solidFill>
                <a:effectLst/>
                <a:uLnTx/>
                <a:uFillTx/>
                <a:latin typeface="+mn-lt"/>
                <a:ea typeface="+mn-ea"/>
                <a:cs typeface="Arial" panose="020B0604020202020204"/>
                <a:hlinkClick r:id="rId10"/>
              </a:rPr>
              <a:t>Basic Pay Table </a:t>
            </a:r>
          </a:p>
          <a:p>
            <a:pPr lvl="0"/>
            <a:endParaRPr lang="en-US" dirty="0"/>
          </a:p>
        </p:txBody>
      </p:sp>
      <p:sp>
        <p:nvSpPr>
          <p:cNvPr id="116" name="Text Placeholder 115"/>
          <p:cNvSpPr>
            <a:spLocks noGrp="1"/>
          </p:cNvSpPr>
          <p:nvPr>
            <p:ph type="body" sz="quarter" idx="31"/>
          </p:nvPr>
        </p:nvSpPr>
        <p:spPr>
          <a:xfrm>
            <a:off x="652463" y="3556000"/>
            <a:ext cx="2463800" cy="20320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276F72AE-7545-4EBB-6CC4-AF83BD53BE03}"/>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B186ED5F-4970-406C-DD57-2EAA490C3F57}"/>
              </a:ext>
            </a:extLst>
          </p:cNvPr>
          <p:cNvPicPr>
            <a:picLocks noChangeAspect="1"/>
          </p:cNvPicPr>
          <p:nvPr userDrawn="1"/>
        </p:nvPicPr>
        <p:blipFill>
          <a:blip r:embed="rId11"/>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22884538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1" y="1203325"/>
            <a:ext cx="9912094" cy="4518025"/>
          </a:xfrm>
          <a:prstGeom prst="rect">
            <a:avLst/>
          </a:prstGeom>
        </p:spPr>
        <p:txBody>
          <a:bodyPr/>
          <a:lstStyle>
            <a:lvl1pPr marL="0" indent="0">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0" indent="0">
              <a:spcBef>
                <a:spcPts val="1100"/>
              </a:spcBef>
              <a:spcAft>
                <a:spcPts val="1800"/>
              </a:spcAft>
              <a:buNone/>
              <a:defRPr sz="2000" b="0" i="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first level text</a:t>
            </a:r>
          </a:p>
          <a:p>
            <a:pPr lvl="1"/>
            <a:r>
              <a:rPr lang="en-US" dirty="0"/>
              <a:t>Second level</a:t>
            </a:r>
          </a:p>
        </p:txBody>
      </p:sp>
      <p:sp>
        <p:nvSpPr>
          <p:cNvPr id="5" name="Text Placeholder 4"/>
          <p:cNvSpPr>
            <a:spLocks noGrp="1"/>
          </p:cNvSpPr>
          <p:nvPr>
            <p:ph type="body" sz="quarter" idx="11"/>
          </p:nvPr>
        </p:nvSpPr>
        <p:spPr>
          <a:xfrm>
            <a:off x="363538" y="1509713"/>
            <a:ext cx="2336800" cy="16256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2"/>
          </p:nvPr>
        </p:nvSpPr>
        <p:spPr>
          <a:xfrm>
            <a:off x="4165600" y="3251200"/>
            <a:ext cx="5326063" cy="203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8C63E04-AF35-E83C-FE25-BF075162FA35}"/>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5E9D5E0B-F7CC-E654-14C4-EB257BC50FD7}"/>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12590902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6" name="Text Placeholder 4"/>
          <p:cNvSpPr>
            <a:spLocks noGrp="1"/>
          </p:cNvSpPr>
          <p:nvPr>
            <p:ph type="body" sz="quarter" idx="13" hasCustomPrompt="1"/>
          </p:nvPr>
        </p:nvSpPr>
        <p:spPr>
          <a:xfrm>
            <a:off x="7577818" y="1692507"/>
            <a:ext cx="2689225" cy="509356"/>
          </a:xfrm>
          <a:prstGeom prst="rect">
            <a:avLst/>
          </a:prstGeom>
        </p:spPr>
        <p:txBody>
          <a:bodyPr/>
          <a:lstStyle>
            <a:lvl1pPr marL="0" indent="0" algn="ctr">
              <a:buNone/>
              <a:defRPr sz="2100" baseline="0"/>
            </a:lvl1pPr>
          </a:lstStyle>
          <a:p>
            <a:pPr lvl="0"/>
            <a:r>
              <a:rPr lang="en-US" dirty="0"/>
              <a:t>Overseas Housing Allowance (OHA)</a:t>
            </a:r>
          </a:p>
        </p:txBody>
      </p:sp>
      <p:sp>
        <p:nvSpPr>
          <p:cNvPr id="17" name="Text Placeholder 4"/>
          <p:cNvSpPr>
            <a:spLocks noGrp="1"/>
          </p:cNvSpPr>
          <p:nvPr>
            <p:ph type="body" sz="quarter" idx="14"/>
          </p:nvPr>
        </p:nvSpPr>
        <p:spPr>
          <a:xfrm>
            <a:off x="1387475" y="1897063"/>
            <a:ext cx="2689225" cy="1014412"/>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p:cNvSpPr>
            <a:spLocks noGrp="1"/>
          </p:cNvSpPr>
          <p:nvPr>
            <p:ph type="body" sz="quarter" idx="15"/>
          </p:nvPr>
        </p:nvSpPr>
        <p:spPr>
          <a:xfrm>
            <a:off x="1539875" y="20494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p:cNvSpPr>
            <a:spLocks noGrp="1"/>
          </p:cNvSpPr>
          <p:nvPr>
            <p:ph type="body" sz="quarter" idx="16"/>
          </p:nvPr>
        </p:nvSpPr>
        <p:spPr>
          <a:xfrm>
            <a:off x="1692275" y="22018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p:cNvSpPr>
            <a:spLocks noGrp="1"/>
          </p:cNvSpPr>
          <p:nvPr>
            <p:ph type="body" sz="quarter" idx="17"/>
          </p:nvPr>
        </p:nvSpPr>
        <p:spPr>
          <a:xfrm>
            <a:off x="1844675" y="23542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4"/>
          <p:cNvSpPr>
            <a:spLocks noGrp="1"/>
          </p:cNvSpPr>
          <p:nvPr>
            <p:ph type="body" sz="quarter" idx="18"/>
          </p:nvPr>
        </p:nvSpPr>
        <p:spPr>
          <a:xfrm>
            <a:off x="1997075" y="25066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p:cNvSpPr>
            <a:spLocks noGrp="1"/>
          </p:cNvSpPr>
          <p:nvPr>
            <p:ph type="body" sz="quarter" idx="19"/>
          </p:nvPr>
        </p:nvSpPr>
        <p:spPr>
          <a:xfrm>
            <a:off x="2149475" y="26590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p:cNvSpPr>
            <a:spLocks noGrp="1"/>
          </p:cNvSpPr>
          <p:nvPr>
            <p:ph type="body" sz="quarter" idx="20"/>
          </p:nvPr>
        </p:nvSpPr>
        <p:spPr>
          <a:xfrm>
            <a:off x="2301875" y="28114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4"/>
          <p:cNvSpPr>
            <a:spLocks noGrp="1"/>
          </p:cNvSpPr>
          <p:nvPr>
            <p:ph type="body" sz="quarter" idx="21"/>
          </p:nvPr>
        </p:nvSpPr>
        <p:spPr>
          <a:xfrm>
            <a:off x="2454275" y="29638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p:cNvSpPr>
            <a:spLocks noGrp="1"/>
          </p:cNvSpPr>
          <p:nvPr>
            <p:ph type="body" sz="quarter" idx="22"/>
          </p:nvPr>
        </p:nvSpPr>
        <p:spPr>
          <a:xfrm>
            <a:off x="2606675" y="31162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4"/>
          <p:cNvSpPr>
            <a:spLocks noGrp="1"/>
          </p:cNvSpPr>
          <p:nvPr>
            <p:ph type="body" sz="quarter" idx="23"/>
          </p:nvPr>
        </p:nvSpPr>
        <p:spPr>
          <a:xfrm>
            <a:off x="2759075" y="32686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p:cNvSpPr>
            <a:spLocks noGrp="1"/>
          </p:cNvSpPr>
          <p:nvPr>
            <p:ph type="body" sz="quarter" idx="24"/>
          </p:nvPr>
        </p:nvSpPr>
        <p:spPr>
          <a:xfrm>
            <a:off x="2911475" y="34210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4"/>
          <p:cNvSpPr>
            <a:spLocks noGrp="1"/>
          </p:cNvSpPr>
          <p:nvPr>
            <p:ph type="body" sz="quarter" idx="25"/>
          </p:nvPr>
        </p:nvSpPr>
        <p:spPr>
          <a:xfrm>
            <a:off x="3063875" y="35734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4"/>
          <p:cNvSpPr>
            <a:spLocks noGrp="1"/>
          </p:cNvSpPr>
          <p:nvPr>
            <p:ph type="body" sz="quarter" idx="26"/>
          </p:nvPr>
        </p:nvSpPr>
        <p:spPr>
          <a:xfrm>
            <a:off x="3216275" y="37258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4"/>
          <p:cNvSpPr>
            <a:spLocks noGrp="1"/>
          </p:cNvSpPr>
          <p:nvPr>
            <p:ph type="body" sz="quarter" idx="27"/>
          </p:nvPr>
        </p:nvSpPr>
        <p:spPr>
          <a:xfrm>
            <a:off x="3368675" y="38782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4"/>
          <p:cNvSpPr>
            <a:spLocks noGrp="1"/>
          </p:cNvSpPr>
          <p:nvPr>
            <p:ph type="body" sz="quarter" idx="28"/>
          </p:nvPr>
        </p:nvSpPr>
        <p:spPr>
          <a:xfrm>
            <a:off x="3521075" y="40306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4"/>
          <p:cNvSpPr>
            <a:spLocks noGrp="1"/>
          </p:cNvSpPr>
          <p:nvPr>
            <p:ph type="body" sz="quarter" idx="29"/>
          </p:nvPr>
        </p:nvSpPr>
        <p:spPr>
          <a:xfrm>
            <a:off x="3673475" y="41830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A7813CBA-1568-5A72-BF26-3A9ADB95F1FD}"/>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AI-generated content may be incorrect.">
            <a:extLst>
              <a:ext uri="{FF2B5EF4-FFF2-40B4-BE49-F238E27FC236}">
                <a16:creationId xmlns:a16="http://schemas.microsoft.com/office/drawing/2014/main" id="{0BFA35EC-F6B1-BE52-3F26-721CCED97B4B}"/>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24761540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1" y="1203325"/>
            <a:ext cx="4594634" cy="4518025"/>
          </a:xfrm>
          <a:prstGeom prst="rect">
            <a:avLst/>
          </a:prstGeom>
        </p:spPr>
        <p:txBody>
          <a:bodyPr/>
          <a:lstStyle>
            <a:lvl1pPr marL="0" indent="0">
              <a:buFont typeface="Wingdings" panose="05000000000000000000" pitchFamily="2" charset="2"/>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800100" indent="-342900" defTabSz="1028700">
              <a:spcBef>
                <a:spcPts val="1100"/>
              </a:spcBef>
              <a:spcAft>
                <a:spcPts val="1800"/>
              </a:spcAft>
              <a:buFont typeface="Roboto" panose="02000000000000000000" pitchFamily="2" charset="0"/>
              <a:buNone/>
              <a:defRPr sz="2000" b="0" i="0" baseline="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stem:</a:t>
            </a:r>
          </a:p>
          <a:p>
            <a:pPr lvl="0"/>
            <a:endParaRPr lang="en-US" dirty="0"/>
          </a:p>
          <a:p>
            <a:pPr lvl="0"/>
            <a:endParaRPr lang="en-US" b="0" dirty="0">
              <a:solidFill>
                <a:schemeClr val="accent1"/>
              </a:solidFill>
            </a:endParaRPr>
          </a:p>
          <a:p>
            <a:pPr lvl="0"/>
            <a:endParaRPr lang="en-US" dirty="0"/>
          </a:p>
          <a:p>
            <a:pPr lvl="1"/>
            <a:endParaRPr lang="en-US" dirty="0"/>
          </a:p>
        </p:txBody>
      </p:sp>
      <p:sp>
        <p:nvSpPr>
          <p:cNvPr id="14" name="Picture Placeholder 13">
            <a:extLst>
              <a:ext uri="{FF2B5EF4-FFF2-40B4-BE49-F238E27FC236}">
                <a16:creationId xmlns:a16="http://schemas.microsoft.com/office/drawing/2014/main" id="{3A639ED2-371A-E84C-AF57-94ABB6ECD3E6}"/>
              </a:ext>
            </a:extLst>
          </p:cNvPr>
          <p:cNvSpPr>
            <a:spLocks noGrp="1"/>
          </p:cNvSpPr>
          <p:nvPr>
            <p:ph type="pic" sz="quarter" idx="11"/>
          </p:nvPr>
        </p:nvSpPr>
        <p:spPr>
          <a:xfrm>
            <a:off x="6225767" y="1195388"/>
            <a:ext cx="5959603" cy="4525962"/>
          </a:xfrm>
          <a:prstGeom prst="rect">
            <a:avLst/>
          </a:prstGeom>
          <a:solidFill>
            <a:schemeClr val="bg2"/>
          </a:solidFill>
          <a:effectLst>
            <a:outerShdw dist="101600" dir="10800000" algn="r" rotWithShape="0">
              <a:schemeClr val="accent2"/>
            </a:outerShdw>
          </a:effectLst>
        </p:spPr>
        <p:txBody>
          <a:bodyPr anchor="ctr"/>
          <a:lstStyle>
            <a:lvl1pPr marL="0" indent="0" algn="ctr">
              <a:buNone/>
              <a:defRPr>
                <a:latin typeface="Arial" panose="020B0604020202020204" pitchFamily="34" charset="0"/>
                <a:ea typeface="Roboto" panose="02000000000000000000" pitchFamily="2" charset="0"/>
                <a:cs typeface="Arial" panose="020B0604020202020204" pitchFamily="34" charset="0"/>
              </a:defRPr>
            </a:lvl1pPr>
          </a:lstStyle>
          <a:p>
            <a:endParaRPr lang="en-US" dirty="0"/>
          </a:p>
        </p:txBody>
      </p:sp>
      <p:sp>
        <p:nvSpPr>
          <p:cNvPr id="5" name="Text Placeholder 4"/>
          <p:cNvSpPr>
            <a:spLocks noGrp="1"/>
          </p:cNvSpPr>
          <p:nvPr>
            <p:ph type="body" sz="quarter" idx="12"/>
          </p:nvPr>
        </p:nvSpPr>
        <p:spPr>
          <a:xfrm>
            <a:off x="449263" y="1800225"/>
            <a:ext cx="2411412" cy="20605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315FE727-E627-CE7B-46E8-5E9FE777C3CF}"/>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C41926EC-2728-31A8-AB4C-29C47BD97480}"/>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28047465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grpSp>
        <p:nvGrpSpPr>
          <p:cNvPr id="10" name="Group 9">
            <a:extLst>
              <a:ext uri="{FF2B5EF4-FFF2-40B4-BE49-F238E27FC236}">
                <a16:creationId xmlns:a16="http://schemas.microsoft.com/office/drawing/2014/main" id="{6FBC30CD-D3DC-4C94-9C33-136A59AF2649}"/>
              </a:ext>
            </a:extLst>
          </p:cNvPr>
          <p:cNvGrpSpPr/>
          <p:nvPr userDrawn="1"/>
        </p:nvGrpSpPr>
        <p:grpSpPr>
          <a:xfrm>
            <a:off x="1367381" y="1131823"/>
            <a:ext cx="4987825" cy="4356100"/>
            <a:chOff x="1367381" y="1131823"/>
            <a:chExt cx="4987825" cy="4356100"/>
          </a:xfrm>
        </p:grpSpPr>
        <p:sp>
          <p:nvSpPr>
            <p:cNvPr id="13" name="object 119">
              <a:extLst>
                <a:ext uri="{FF2B5EF4-FFF2-40B4-BE49-F238E27FC236}">
                  <a16:creationId xmlns:a16="http://schemas.microsoft.com/office/drawing/2014/main" id="{D3FE4A73-E3F7-4D3A-AB87-57F3978CD71D}"/>
                </a:ext>
              </a:extLst>
            </p:cNvPr>
            <p:cNvSpPr/>
            <p:nvPr/>
          </p:nvSpPr>
          <p:spPr>
            <a:xfrm>
              <a:off x="6240271" y="1131823"/>
              <a:ext cx="114935" cy="4356100"/>
            </a:xfrm>
            <a:custGeom>
              <a:avLst/>
              <a:gdLst/>
              <a:ahLst/>
              <a:cxnLst/>
              <a:rect l="l" t="t" r="r" b="b"/>
              <a:pathLst>
                <a:path w="114935" h="4356100">
                  <a:moveTo>
                    <a:pt x="0" y="4355591"/>
                  </a:moveTo>
                  <a:lnTo>
                    <a:pt x="114808" y="4355591"/>
                  </a:lnTo>
                  <a:lnTo>
                    <a:pt x="114808" y="0"/>
                  </a:lnTo>
                  <a:lnTo>
                    <a:pt x="0" y="0"/>
                  </a:lnTo>
                  <a:lnTo>
                    <a:pt x="0" y="4355591"/>
                  </a:lnTo>
                  <a:close/>
                </a:path>
              </a:pathLst>
            </a:custGeom>
            <a:solidFill>
              <a:srgbClr val="FCBB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 name="object 120">
              <a:extLst>
                <a:ext uri="{FF2B5EF4-FFF2-40B4-BE49-F238E27FC236}">
                  <a16:creationId xmlns:a16="http://schemas.microsoft.com/office/drawing/2014/main" id="{B2A5F336-1F93-4D0C-B248-431E7A9A6082}"/>
                </a:ext>
              </a:extLst>
            </p:cNvPr>
            <p:cNvSpPr/>
            <p:nvPr/>
          </p:nvSpPr>
          <p:spPr>
            <a:xfrm>
              <a:off x="1367381" y="1132775"/>
              <a:ext cx="4872889" cy="4354195"/>
            </a:xfrm>
            <a:custGeom>
              <a:avLst/>
              <a:gdLst/>
              <a:ahLst/>
              <a:cxnLst/>
              <a:rect l="l" t="t" r="r" b="b"/>
              <a:pathLst>
                <a:path w="5843270" h="4354195">
                  <a:moveTo>
                    <a:pt x="5843015" y="0"/>
                  </a:moveTo>
                  <a:lnTo>
                    <a:pt x="0" y="0"/>
                  </a:lnTo>
                  <a:lnTo>
                    <a:pt x="0" y="4354067"/>
                  </a:lnTo>
                  <a:lnTo>
                    <a:pt x="5843015" y="4354067"/>
                  </a:lnTo>
                  <a:lnTo>
                    <a:pt x="5843015" y="0"/>
                  </a:lnTo>
                  <a:close/>
                </a:path>
              </a:pathLst>
            </a:custGeom>
            <a:solidFill>
              <a:srgbClr val="B9B6B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12" name="Text Placeholder 11">
            <a:extLst>
              <a:ext uri="{FF2B5EF4-FFF2-40B4-BE49-F238E27FC236}">
                <a16:creationId xmlns:a16="http://schemas.microsoft.com/office/drawing/2014/main" id="{08C1AE7F-80BA-4CDD-AF49-6C190CB661F9}"/>
              </a:ext>
            </a:extLst>
          </p:cNvPr>
          <p:cNvSpPr>
            <a:spLocks noGrp="1"/>
          </p:cNvSpPr>
          <p:nvPr>
            <p:ph type="body" sz="quarter" idx="10" hasCustomPrompt="1"/>
          </p:nvPr>
        </p:nvSpPr>
        <p:spPr>
          <a:xfrm>
            <a:off x="6642340" y="1132775"/>
            <a:ext cx="4788003" cy="4518025"/>
          </a:xfrm>
          <a:prstGeom prst="rect">
            <a:avLst/>
          </a:prstGeom>
        </p:spPr>
        <p:txBody>
          <a:bodyPr/>
          <a:lstStyle>
            <a:lvl1pPr marL="0" indent="0">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914400" indent="-342900" defTabSz="1028700">
              <a:spcBef>
                <a:spcPts val="1100"/>
              </a:spcBef>
              <a:spcAft>
                <a:spcPts val="1800"/>
              </a:spcAft>
              <a:buFont typeface="Arial" panose="020B0604020202020204" pitchFamily="34" charset="0"/>
              <a:buNone/>
              <a:defRPr sz="2000" b="0" i="0" baseline="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stem:</a:t>
            </a:r>
            <a:endParaRPr lang="en-US" b="0" dirty="0">
              <a:solidFill>
                <a:schemeClr val="accent1"/>
              </a:solidFill>
            </a:endParaRPr>
          </a:p>
          <a:p>
            <a:pPr lvl="0"/>
            <a:endParaRPr lang="en-US" dirty="0"/>
          </a:p>
        </p:txBody>
      </p:sp>
      <p:sp>
        <p:nvSpPr>
          <p:cNvPr id="5" name="Text Placeholder 4"/>
          <p:cNvSpPr>
            <a:spLocks noGrp="1"/>
          </p:cNvSpPr>
          <p:nvPr>
            <p:ph type="body" sz="quarter" idx="11"/>
          </p:nvPr>
        </p:nvSpPr>
        <p:spPr>
          <a:xfrm>
            <a:off x="363538" y="2074863"/>
            <a:ext cx="2176462" cy="2119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E1FB9895-7324-601D-A797-991AEEB32E32}"/>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27CE89F8-CD0D-2858-C4AE-C367F813E185}"/>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22477720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Activity: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5" name="Picture Placeholder 4">
            <a:extLst>
              <a:ext uri="{FF2B5EF4-FFF2-40B4-BE49-F238E27FC236}">
                <a16:creationId xmlns:a16="http://schemas.microsoft.com/office/drawing/2014/main" id="{6EC0259C-766D-CA47-B31F-0B3489A29DD2}"/>
              </a:ext>
            </a:extLst>
          </p:cNvPr>
          <p:cNvSpPr>
            <a:spLocks noGrp="1"/>
          </p:cNvSpPr>
          <p:nvPr>
            <p:ph type="pic" sz="quarter" idx="11" hasCustomPrompt="1"/>
          </p:nvPr>
        </p:nvSpPr>
        <p:spPr>
          <a:xfrm>
            <a:off x="1371599" y="1203326"/>
            <a:ext cx="9912096" cy="4518024"/>
          </a:xfrm>
          <a:prstGeom prst="rect">
            <a:avLst/>
          </a:prstGeom>
          <a:solidFill>
            <a:schemeClr val="bg2"/>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dirty="0"/>
              <a:t>Activity Image</a:t>
            </a:r>
          </a:p>
        </p:txBody>
      </p:sp>
      <p:sp>
        <p:nvSpPr>
          <p:cNvPr id="4" name="Rectangle 3">
            <a:extLst>
              <a:ext uri="{FF2B5EF4-FFF2-40B4-BE49-F238E27FC236}">
                <a16:creationId xmlns:a16="http://schemas.microsoft.com/office/drawing/2014/main" id="{32ED98DE-C640-72F4-291D-A4BABA771FD6}"/>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A3AE9211-E18C-7EC1-DA59-7090AF1BAF73}"/>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24174718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Literacy 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420624"/>
          </a:xfrm>
          <a:prstGeom prst="rect">
            <a:avLst/>
          </a:prstGeom>
        </p:spPr>
      </p:pic>
      <p:sp>
        <p:nvSpPr>
          <p:cNvPr id="4" name="Title 1"/>
          <p:cNvSpPr>
            <a:spLocks noGrp="1"/>
          </p:cNvSpPr>
          <p:nvPr>
            <p:ph type="title"/>
          </p:nvPr>
        </p:nvSpPr>
        <p:spPr>
          <a:xfrm>
            <a:off x="609600" y="274638"/>
            <a:ext cx="10972800" cy="1143000"/>
          </a:xfrm>
        </p:spPr>
        <p:txBody>
          <a:bodyPr/>
          <a:lstStyle/>
          <a:p>
            <a:r>
              <a:rPr lang="en-US"/>
              <a:t>Click to edit Master title style</a:t>
            </a:r>
          </a:p>
        </p:txBody>
      </p:sp>
      <p:sp>
        <p:nvSpPr>
          <p:cNvPr id="5" name="Text Placeholder 4"/>
          <p:cNvSpPr>
            <a:spLocks noGrp="1"/>
          </p:cNvSpPr>
          <p:nvPr>
            <p:ph type="body" sz="quarter" idx="10"/>
          </p:nvPr>
        </p:nvSpPr>
        <p:spPr>
          <a:xfrm>
            <a:off x="639483" y="1869140"/>
            <a:ext cx="3556000" cy="4120179"/>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3"/>
              </a:buBlip>
              <a:tabLst/>
              <a:defRPr sz="2000"/>
            </a:lvl1pPr>
            <a:lvl2pPr marL="742950" indent="-28575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lvl="0"/>
            <a:endParaRPr lang="en-US" dirty="0"/>
          </a:p>
        </p:txBody>
      </p:sp>
      <p:sp>
        <p:nvSpPr>
          <p:cNvPr id="6" name="Slide Number Placeholder 5"/>
          <p:cNvSpPr txBox="1">
            <a:spLocks/>
          </p:cNvSpPr>
          <p:nvPr userDrawn="1"/>
        </p:nvSpPr>
        <p:spPr>
          <a:xfrm>
            <a:off x="9302496" y="6111876"/>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z="1800" smtClean="0">
                <a:solidFill>
                  <a:schemeClr val="tx1"/>
                </a:solidFill>
              </a:rPr>
              <a:pPr algn="r"/>
              <a:t>‹#›</a:t>
            </a:fld>
            <a:endParaRPr lang="en-US" sz="1800" dirty="0">
              <a:solidFill>
                <a:schemeClr val="tx1"/>
              </a:solidFill>
            </a:endParaRPr>
          </a:p>
        </p:txBody>
      </p:sp>
      <p:sp>
        <p:nvSpPr>
          <p:cNvPr id="3" name="Text Placeholder 2"/>
          <p:cNvSpPr>
            <a:spLocks noGrp="1"/>
          </p:cNvSpPr>
          <p:nvPr>
            <p:ph type="body" sz="quarter" idx="11"/>
          </p:nvPr>
        </p:nvSpPr>
        <p:spPr>
          <a:xfrm>
            <a:off x="5356225" y="4179888"/>
            <a:ext cx="3279775" cy="22971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626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BD5EC082-889F-3C46-B3EF-520E0082518D}"/>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2883159" y="1122363"/>
            <a:ext cx="8483779" cy="2387600"/>
          </a:xfrm>
          <a:prstGeom prst="rect">
            <a:avLst/>
          </a:prstGeom>
        </p:spPr>
        <p:txBody>
          <a:bodyPr anchor="b"/>
          <a:lstStyle>
            <a:lvl1pPr algn="l">
              <a:defRPr sz="4800" b="1" i="0">
                <a:solidFill>
                  <a:schemeClr val="accent1"/>
                </a:solidFill>
                <a:latin typeface="Arial Black" panose="020B0A04020102020204" pitchFamily="34" charset="0"/>
                <a:ea typeface="Roboto Black" panose="02000000000000000000" pitchFamily="2" charset="0"/>
              </a:defRPr>
            </a:lvl1pPr>
          </a:lstStyle>
          <a:p>
            <a:r>
              <a:rPr lang="en-US" dirty="0"/>
              <a:t>Click to add lesson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83159" y="3602038"/>
            <a:ext cx="8483779" cy="1655762"/>
          </a:xfrm>
          <a:prstGeom prst="rect">
            <a:avLst/>
          </a:prstGeom>
        </p:spPr>
        <p:txBody>
          <a:bodyPr/>
          <a:lstStyle>
            <a:lvl1pPr marL="0" indent="0" algn="l">
              <a:buNone/>
              <a:defRPr sz="3600" b="1" i="1">
                <a:solidFill>
                  <a:schemeClr val="accent1"/>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Tree>
    <p:custDataLst>
      <p:tags r:id="rId1"/>
    </p:custDataLst>
    <p:extLst>
      <p:ext uri="{BB962C8B-B14F-4D97-AF65-F5344CB8AC3E}">
        <p14:creationId xmlns:p14="http://schemas.microsoft.com/office/powerpoint/2010/main" val="19963210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Section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2752832"/>
            <a:ext cx="9912096" cy="757130"/>
          </a:xfrm>
          <a:prstGeom prst="rect">
            <a:avLst/>
          </a:prstGeom>
          <a:effectLst>
            <a:outerShdw dist="114300" dir="10800000" algn="r" rotWithShape="0">
              <a:srgbClr val="FAB615"/>
            </a:outerShdw>
          </a:effectLst>
        </p:spPr>
        <p:txBody>
          <a:bodyPr anchor="b">
            <a:spAutoFit/>
          </a:bodyPr>
          <a:lstStyle>
            <a:lvl1pPr algn="l">
              <a:defRPr sz="4800" b="1" i="0">
                <a:solidFill>
                  <a:schemeClr val="accent1"/>
                </a:solidFill>
                <a:latin typeface="Arial Black" panose="020B0A04020102020204" pitchFamily="34" charset="0"/>
                <a:ea typeface="Roboto Black" panose="02000000000000000000" pitchFamily="2" charset="0"/>
                <a:cs typeface="Arial" panose="020B0604020202020204" pitchFamily="34" charset="0"/>
              </a:defRPr>
            </a:lvl1pPr>
          </a:lstStyle>
          <a:p>
            <a:r>
              <a:rPr lang="en-US" dirty="0"/>
              <a:t>Click to add subtopic title</a:t>
            </a:r>
          </a:p>
        </p:txBody>
      </p:sp>
      <p:sp useBgFill="1">
        <p:nvSpPr>
          <p:cNvPr id="3" name="Subtitle 2">
            <a:extLst>
              <a:ext uri="{FF2B5EF4-FFF2-40B4-BE49-F238E27FC236}">
                <a16:creationId xmlns:a16="http://schemas.microsoft.com/office/drawing/2014/main" id="{B1BA674E-9D86-234F-991A-49EFEAFC8043}"/>
              </a:ext>
            </a:extLst>
          </p:cNvPr>
          <p:cNvSpPr>
            <a:spLocks noGrp="1"/>
          </p:cNvSpPr>
          <p:nvPr>
            <p:ph type="subTitle" idx="1"/>
          </p:nvPr>
        </p:nvSpPr>
        <p:spPr>
          <a:xfrm>
            <a:off x="1371600" y="3509962"/>
            <a:ext cx="9912096" cy="507831"/>
          </a:xfrm>
          <a:prstGeom prst="rect">
            <a:avLst/>
          </a:prstGeom>
          <a:effectLst>
            <a:outerShdw dist="114300" dir="10800000" algn="r" rotWithShape="0">
              <a:srgbClr val="FAB615"/>
            </a:outerShdw>
          </a:effectLst>
        </p:spPr>
        <p:txBody>
          <a:bodyPr>
            <a:spAutoFit/>
          </a:bodyPr>
          <a:lstStyle>
            <a:lvl1pPr marL="0" indent="0" algn="l">
              <a:buNone/>
              <a:defRPr sz="3000" b="1" i="1">
                <a:solidFill>
                  <a:schemeClr val="accent1"/>
                </a:solidFill>
                <a:latin typeface="Arial" panose="020B0604020202020204" pitchFamily="34" charset="0"/>
                <a:ea typeface="Roboto" panose="02000000000000000000" pitchFamily="2"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4" name="Picture 3">
            <a:extLst>
              <a:ext uri="{FF2B5EF4-FFF2-40B4-BE49-F238E27FC236}">
                <a16:creationId xmlns:a16="http://schemas.microsoft.com/office/drawing/2014/main" id="{D6086598-EACF-48B8-AB03-C3967D80A67E}"/>
              </a:ext>
            </a:extLst>
          </p:cNvPr>
          <p:cNvPicPr>
            <a:picLocks noChangeAspect="1"/>
          </p:cNvPicPr>
          <p:nvPr userDrawn="1"/>
        </p:nvPicPr>
        <p:blipFill>
          <a:blip r:embed="rId4"/>
          <a:stretch>
            <a:fillRect/>
          </a:stretch>
        </p:blipFill>
        <p:spPr>
          <a:xfrm>
            <a:off x="0" y="0"/>
            <a:ext cx="12192000" cy="1181644"/>
          </a:xfrm>
          <a:prstGeom prst="rect">
            <a:avLst/>
          </a:prstGeom>
        </p:spPr>
      </p:pic>
    </p:spTree>
    <p:custDataLst>
      <p:tags r:id="rId1"/>
    </p:custDataLst>
    <p:extLst>
      <p:ext uri="{BB962C8B-B14F-4D97-AF65-F5344CB8AC3E}">
        <p14:creationId xmlns:p14="http://schemas.microsoft.com/office/powerpoint/2010/main" val="3479649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1" y="1203325"/>
            <a:ext cx="4594634" cy="4518025"/>
          </a:xfrm>
          <a:prstGeom prst="rect">
            <a:avLst/>
          </a:prstGeom>
        </p:spPr>
        <p:txBody>
          <a:bodyPr/>
          <a:lstStyle>
            <a:lvl1pPr marL="0" indent="0">
              <a:buFont typeface="Wingdings" panose="05000000000000000000" pitchFamily="2" charset="2"/>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800100" indent="-342900" defTabSz="1028700">
              <a:spcBef>
                <a:spcPts val="1100"/>
              </a:spcBef>
              <a:spcAft>
                <a:spcPts val="1800"/>
              </a:spcAft>
              <a:buFont typeface="Roboto" panose="02000000000000000000" pitchFamily="2" charset="0"/>
              <a:buNone/>
              <a:defRPr sz="2000" b="0" i="0" baseline="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stem:</a:t>
            </a:r>
          </a:p>
          <a:p>
            <a:pPr lvl="0"/>
            <a:endParaRPr lang="en-US" dirty="0"/>
          </a:p>
          <a:p>
            <a:pPr lvl="0"/>
            <a:endParaRPr lang="en-US" b="0" dirty="0">
              <a:solidFill>
                <a:schemeClr val="accent1"/>
              </a:solidFill>
            </a:endParaRPr>
          </a:p>
          <a:p>
            <a:pPr lvl="0"/>
            <a:endParaRPr lang="en-US" dirty="0"/>
          </a:p>
          <a:p>
            <a:pPr lvl="1"/>
            <a:endParaRPr lang="en-US" dirty="0"/>
          </a:p>
        </p:txBody>
      </p:sp>
      <p:sp>
        <p:nvSpPr>
          <p:cNvPr id="14" name="Picture Placeholder 13">
            <a:extLst>
              <a:ext uri="{FF2B5EF4-FFF2-40B4-BE49-F238E27FC236}">
                <a16:creationId xmlns:a16="http://schemas.microsoft.com/office/drawing/2014/main" id="{3A639ED2-371A-E84C-AF57-94ABB6ECD3E6}"/>
              </a:ext>
            </a:extLst>
          </p:cNvPr>
          <p:cNvSpPr>
            <a:spLocks noGrp="1"/>
          </p:cNvSpPr>
          <p:nvPr>
            <p:ph type="pic" sz="quarter" idx="11"/>
          </p:nvPr>
        </p:nvSpPr>
        <p:spPr>
          <a:xfrm>
            <a:off x="6225767" y="1195388"/>
            <a:ext cx="5959603" cy="4525962"/>
          </a:xfrm>
          <a:prstGeom prst="rect">
            <a:avLst/>
          </a:prstGeom>
          <a:solidFill>
            <a:schemeClr val="bg2"/>
          </a:solidFill>
          <a:effectLst>
            <a:outerShdw dist="101600" dir="10800000" algn="r" rotWithShape="0">
              <a:schemeClr val="accent2"/>
            </a:outerShdw>
          </a:effectLst>
        </p:spPr>
        <p:txBody>
          <a:bodyPr anchor="ctr"/>
          <a:lstStyle>
            <a:lvl1pPr marL="0" indent="0" algn="ctr">
              <a:buNone/>
              <a:defRPr>
                <a:latin typeface="Arial" panose="020B0604020202020204" pitchFamily="34" charset="0"/>
                <a:ea typeface="Roboto" panose="02000000000000000000" pitchFamily="2" charset="0"/>
                <a:cs typeface="Arial" panose="020B0604020202020204" pitchFamily="34" charset="0"/>
              </a:defRPr>
            </a:lvl1pPr>
          </a:lstStyle>
          <a:p>
            <a:endParaRPr lang="en-US" dirty="0"/>
          </a:p>
        </p:txBody>
      </p:sp>
      <p:sp>
        <p:nvSpPr>
          <p:cNvPr id="4" name="Rectangle 3">
            <a:extLst>
              <a:ext uri="{FF2B5EF4-FFF2-40B4-BE49-F238E27FC236}">
                <a16:creationId xmlns:a16="http://schemas.microsoft.com/office/drawing/2014/main" id="{D13991FF-427B-E80D-AEE7-531ED337B439}"/>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AI-generated content may be incorrect.">
            <a:extLst>
              <a:ext uri="{FF2B5EF4-FFF2-40B4-BE49-F238E27FC236}">
                <a16:creationId xmlns:a16="http://schemas.microsoft.com/office/drawing/2014/main" id="{88421C06-EF78-FCBF-7994-85429CD3CEF8}"/>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13252110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FAE4EB2-FF1A-449C-9684-3AE56C57AD57}"/>
              </a:ext>
            </a:extLst>
          </p:cNvPr>
          <p:cNvGrpSpPr/>
          <p:nvPr userDrawn="1"/>
        </p:nvGrpSpPr>
        <p:grpSpPr>
          <a:xfrm>
            <a:off x="2857500" y="6045593"/>
            <a:ext cx="9341108" cy="812991"/>
            <a:chOff x="2857500" y="6045593"/>
            <a:chExt cx="9341108" cy="812991"/>
          </a:xfrm>
        </p:grpSpPr>
        <p:sp>
          <p:nvSpPr>
            <p:cNvPr id="10" name="object 3">
              <a:extLst>
                <a:ext uri="{FF2B5EF4-FFF2-40B4-BE49-F238E27FC236}">
                  <a16:creationId xmlns:a16="http://schemas.microsoft.com/office/drawing/2014/main" id="{D637E7AB-A04D-4753-98E5-582B58A5098F}"/>
                </a:ext>
              </a:extLst>
            </p:cNvPr>
            <p:cNvSpPr/>
            <p:nvPr/>
          </p:nvSpPr>
          <p:spPr>
            <a:xfrm>
              <a:off x="9755967" y="6785362"/>
              <a:ext cx="54610" cy="73025"/>
            </a:xfrm>
            <a:custGeom>
              <a:avLst/>
              <a:gdLst/>
              <a:ahLst/>
              <a:cxnLst/>
              <a:rect l="l" t="t" r="r" b="b"/>
              <a:pathLst>
                <a:path w="54609" h="73025">
                  <a:moveTo>
                    <a:pt x="12395" y="0"/>
                  </a:moveTo>
                  <a:lnTo>
                    <a:pt x="9017" y="2120"/>
                  </a:lnTo>
                  <a:lnTo>
                    <a:pt x="1358" y="4597"/>
                  </a:lnTo>
                  <a:lnTo>
                    <a:pt x="1358" y="6946"/>
                  </a:lnTo>
                  <a:lnTo>
                    <a:pt x="0" y="7810"/>
                  </a:lnTo>
                  <a:lnTo>
                    <a:pt x="1358" y="10172"/>
                  </a:lnTo>
                  <a:lnTo>
                    <a:pt x="1358" y="15963"/>
                  </a:lnTo>
                  <a:lnTo>
                    <a:pt x="4622" y="19799"/>
                  </a:lnTo>
                  <a:lnTo>
                    <a:pt x="8572" y="23240"/>
                  </a:lnTo>
                  <a:lnTo>
                    <a:pt x="37294" y="72637"/>
                  </a:lnTo>
                  <a:lnTo>
                    <a:pt x="54380" y="72637"/>
                  </a:lnTo>
                  <a:lnTo>
                    <a:pt x="1239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11" name="object 4">
              <a:extLst>
                <a:ext uri="{FF2B5EF4-FFF2-40B4-BE49-F238E27FC236}">
                  <a16:creationId xmlns:a16="http://schemas.microsoft.com/office/drawing/2014/main" id="{0A92B09C-C7CE-4AE2-9C90-674292782A51}"/>
                </a:ext>
              </a:extLst>
            </p:cNvPr>
            <p:cNvPicPr/>
            <p:nvPr/>
          </p:nvPicPr>
          <p:blipFill>
            <a:blip r:embed="rId3" cstate="print"/>
            <a:stretch>
              <a:fillRect/>
            </a:stretch>
          </p:blipFill>
          <p:spPr>
            <a:xfrm>
              <a:off x="9756006" y="6045593"/>
              <a:ext cx="71160" cy="101194"/>
            </a:xfrm>
            <a:prstGeom prst="rect">
              <a:avLst/>
            </a:prstGeom>
          </p:spPr>
        </p:pic>
        <p:sp>
          <p:nvSpPr>
            <p:cNvPr id="13" name="object 5">
              <a:extLst>
                <a:ext uri="{FF2B5EF4-FFF2-40B4-BE49-F238E27FC236}">
                  <a16:creationId xmlns:a16="http://schemas.microsoft.com/office/drawing/2014/main" id="{2C0227B9-C3F5-4F6A-82DC-3D19B39AA38A}"/>
                </a:ext>
              </a:extLst>
            </p:cNvPr>
            <p:cNvSpPr/>
            <p:nvPr/>
          </p:nvSpPr>
          <p:spPr>
            <a:xfrm>
              <a:off x="9756073" y="6284403"/>
              <a:ext cx="315595" cy="364490"/>
            </a:xfrm>
            <a:custGeom>
              <a:avLst/>
              <a:gdLst/>
              <a:ahLst/>
              <a:cxnLst/>
              <a:rect l="l" t="t" r="r" b="b"/>
              <a:pathLst>
                <a:path w="315595" h="364490">
                  <a:moveTo>
                    <a:pt x="12128" y="0"/>
                  </a:moveTo>
                  <a:lnTo>
                    <a:pt x="9652" y="1536"/>
                  </a:lnTo>
                  <a:lnTo>
                    <a:pt x="1244" y="5524"/>
                  </a:lnTo>
                  <a:lnTo>
                    <a:pt x="1244" y="6794"/>
                  </a:lnTo>
                  <a:lnTo>
                    <a:pt x="25" y="7556"/>
                  </a:lnTo>
                  <a:lnTo>
                    <a:pt x="1244" y="9677"/>
                  </a:lnTo>
                  <a:lnTo>
                    <a:pt x="1244" y="16890"/>
                  </a:lnTo>
                  <a:lnTo>
                    <a:pt x="10833" y="26708"/>
                  </a:lnTo>
                  <a:lnTo>
                    <a:pt x="96812" y="175425"/>
                  </a:lnTo>
                  <a:lnTo>
                    <a:pt x="98336" y="178841"/>
                  </a:lnTo>
                  <a:lnTo>
                    <a:pt x="99802" y="181762"/>
                  </a:lnTo>
                  <a:lnTo>
                    <a:pt x="99739" y="182054"/>
                  </a:lnTo>
                  <a:lnTo>
                    <a:pt x="99034" y="183756"/>
                  </a:lnTo>
                  <a:lnTo>
                    <a:pt x="98640" y="185140"/>
                  </a:lnTo>
                  <a:lnTo>
                    <a:pt x="96232" y="189345"/>
                  </a:lnTo>
                  <a:lnTo>
                    <a:pt x="7289" y="343293"/>
                  </a:lnTo>
                  <a:lnTo>
                    <a:pt x="3975" y="346125"/>
                  </a:lnTo>
                  <a:lnTo>
                    <a:pt x="1244" y="349300"/>
                  </a:lnTo>
                  <a:lnTo>
                    <a:pt x="1244" y="354164"/>
                  </a:lnTo>
                  <a:lnTo>
                    <a:pt x="0" y="356336"/>
                  </a:lnTo>
                  <a:lnTo>
                    <a:pt x="1244" y="357111"/>
                  </a:lnTo>
                  <a:lnTo>
                    <a:pt x="1244" y="357822"/>
                  </a:lnTo>
                  <a:lnTo>
                    <a:pt x="8826" y="361784"/>
                  </a:lnTo>
                  <a:lnTo>
                    <a:pt x="12255" y="363905"/>
                  </a:lnTo>
                  <a:lnTo>
                    <a:pt x="14516" y="360197"/>
                  </a:lnTo>
                  <a:lnTo>
                    <a:pt x="16535" y="357022"/>
                  </a:lnTo>
                  <a:lnTo>
                    <a:pt x="85489" y="237637"/>
                  </a:lnTo>
                  <a:lnTo>
                    <a:pt x="111734" y="191808"/>
                  </a:lnTo>
                  <a:lnTo>
                    <a:pt x="116243" y="188823"/>
                  </a:lnTo>
                  <a:lnTo>
                    <a:pt x="312301" y="188823"/>
                  </a:lnTo>
                  <a:lnTo>
                    <a:pt x="313359" y="188493"/>
                  </a:lnTo>
                  <a:lnTo>
                    <a:pt x="315239" y="188188"/>
                  </a:lnTo>
                  <a:lnTo>
                    <a:pt x="315239" y="186664"/>
                  </a:lnTo>
                  <a:lnTo>
                    <a:pt x="108991" y="186664"/>
                  </a:lnTo>
                  <a:lnTo>
                    <a:pt x="107162" y="186550"/>
                  </a:lnTo>
                  <a:lnTo>
                    <a:pt x="104355" y="183375"/>
                  </a:lnTo>
                  <a:lnTo>
                    <a:pt x="104355" y="180543"/>
                  </a:lnTo>
                  <a:lnTo>
                    <a:pt x="105219" y="179539"/>
                  </a:lnTo>
                  <a:lnTo>
                    <a:pt x="106375" y="178384"/>
                  </a:lnTo>
                  <a:lnTo>
                    <a:pt x="107569" y="177495"/>
                  </a:lnTo>
                  <a:lnTo>
                    <a:pt x="108572" y="176910"/>
                  </a:lnTo>
                  <a:lnTo>
                    <a:pt x="315239" y="176910"/>
                  </a:lnTo>
                  <a:lnTo>
                    <a:pt x="315239" y="175171"/>
                  </a:lnTo>
                  <a:lnTo>
                    <a:pt x="117411" y="175171"/>
                  </a:lnTo>
                  <a:lnTo>
                    <a:pt x="111569" y="172059"/>
                  </a:lnTo>
                  <a:lnTo>
                    <a:pt x="106464" y="163055"/>
                  </a:lnTo>
                  <a:lnTo>
                    <a:pt x="84845" y="125145"/>
                  </a:lnTo>
                  <a:lnTo>
                    <a:pt x="17068" y="7785"/>
                  </a:lnTo>
                  <a:lnTo>
                    <a:pt x="14541" y="3911"/>
                  </a:lnTo>
                  <a:lnTo>
                    <a:pt x="12128" y="0"/>
                  </a:lnTo>
                  <a:close/>
                </a:path>
                <a:path w="315595" h="364490">
                  <a:moveTo>
                    <a:pt x="312301" y="188823"/>
                  </a:moveTo>
                  <a:lnTo>
                    <a:pt x="116243" y="188823"/>
                  </a:lnTo>
                  <a:lnTo>
                    <a:pt x="137314" y="189287"/>
                  </a:lnTo>
                  <a:lnTo>
                    <a:pt x="150198" y="189345"/>
                  </a:lnTo>
                  <a:lnTo>
                    <a:pt x="311162" y="189179"/>
                  </a:lnTo>
                  <a:lnTo>
                    <a:pt x="312301" y="188823"/>
                  </a:lnTo>
                  <a:close/>
                </a:path>
                <a:path w="315595" h="364490">
                  <a:moveTo>
                    <a:pt x="315239" y="176910"/>
                  </a:moveTo>
                  <a:lnTo>
                    <a:pt x="108572" y="176910"/>
                  </a:lnTo>
                  <a:lnTo>
                    <a:pt x="111201" y="177291"/>
                  </a:lnTo>
                  <a:lnTo>
                    <a:pt x="112572" y="179895"/>
                  </a:lnTo>
                  <a:lnTo>
                    <a:pt x="114058" y="181762"/>
                  </a:lnTo>
                  <a:lnTo>
                    <a:pt x="114122" y="182371"/>
                  </a:lnTo>
                  <a:lnTo>
                    <a:pt x="113957" y="182575"/>
                  </a:lnTo>
                  <a:lnTo>
                    <a:pt x="113880" y="182778"/>
                  </a:lnTo>
                  <a:lnTo>
                    <a:pt x="112318" y="184302"/>
                  </a:lnTo>
                  <a:lnTo>
                    <a:pt x="110743" y="186296"/>
                  </a:lnTo>
                  <a:lnTo>
                    <a:pt x="109093" y="186601"/>
                  </a:lnTo>
                  <a:lnTo>
                    <a:pt x="315239" y="186664"/>
                  </a:lnTo>
                  <a:lnTo>
                    <a:pt x="315239" y="176910"/>
                  </a:lnTo>
                  <a:close/>
                </a:path>
                <a:path w="315595" h="364490">
                  <a:moveTo>
                    <a:pt x="212877" y="174751"/>
                  </a:moveTo>
                  <a:lnTo>
                    <a:pt x="117411" y="175171"/>
                  </a:lnTo>
                  <a:lnTo>
                    <a:pt x="315239" y="175171"/>
                  </a:lnTo>
                  <a:lnTo>
                    <a:pt x="315239" y="174802"/>
                  </a:lnTo>
                  <a:lnTo>
                    <a:pt x="212877" y="17475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4" name="object 6">
              <a:extLst>
                <a:ext uri="{FF2B5EF4-FFF2-40B4-BE49-F238E27FC236}">
                  <a16:creationId xmlns:a16="http://schemas.microsoft.com/office/drawing/2014/main" id="{51646376-E32E-4804-A4C9-A9B9C8AE88ED}"/>
                </a:ext>
              </a:extLst>
            </p:cNvPr>
            <p:cNvSpPr/>
            <p:nvPr/>
          </p:nvSpPr>
          <p:spPr>
            <a:xfrm>
              <a:off x="11494565" y="6785519"/>
              <a:ext cx="54610" cy="73025"/>
            </a:xfrm>
            <a:custGeom>
              <a:avLst/>
              <a:gdLst/>
              <a:ahLst/>
              <a:cxnLst/>
              <a:rect l="l" t="t" r="r" b="b"/>
              <a:pathLst>
                <a:path w="54609"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 name="object 7">
              <a:extLst>
                <a:ext uri="{FF2B5EF4-FFF2-40B4-BE49-F238E27FC236}">
                  <a16:creationId xmlns:a16="http://schemas.microsoft.com/office/drawing/2014/main" id="{CBA20CBD-5918-43DF-86BB-D6F60D258D4B}"/>
                </a:ext>
              </a:extLst>
            </p:cNvPr>
            <p:cNvSpPr/>
            <p:nvPr/>
          </p:nvSpPr>
          <p:spPr>
            <a:xfrm>
              <a:off x="11369268" y="6785782"/>
              <a:ext cx="54610" cy="72390"/>
            </a:xfrm>
            <a:custGeom>
              <a:avLst/>
              <a:gdLst/>
              <a:ahLst/>
              <a:cxnLst/>
              <a:rect l="l" t="t" r="r" b="b"/>
              <a:pathLst>
                <a:path w="54609" h="72390">
                  <a:moveTo>
                    <a:pt x="41917" y="0"/>
                  </a:moveTo>
                  <a:lnTo>
                    <a:pt x="39098" y="4699"/>
                  </a:lnTo>
                  <a:lnTo>
                    <a:pt x="36393" y="9105"/>
                  </a:lnTo>
                  <a:lnTo>
                    <a:pt x="33789" y="13589"/>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6" name="object 8">
              <a:extLst>
                <a:ext uri="{FF2B5EF4-FFF2-40B4-BE49-F238E27FC236}">
                  <a16:creationId xmlns:a16="http://schemas.microsoft.com/office/drawing/2014/main" id="{E6A71FB1-85C2-4EDD-A348-74A09E71542E}"/>
                </a:ext>
              </a:extLst>
            </p:cNvPr>
            <p:cNvSpPr/>
            <p:nvPr/>
          </p:nvSpPr>
          <p:spPr>
            <a:xfrm>
              <a:off x="10625310" y="6785359"/>
              <a:ext cx="54610" cy="73025"/>
            </a:xfrm>
            <a:custGeom>
              <a:avLst/>
              <a:gdLst/>
              <a:ahLst/>
              <a:cxnLst/>
              <a:rect l="l" t="t" r="r" b="b"/>
              <a:pathLst>
                <a:path w="54609"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7" name="object 9">
              <a:extLst>
                <a:ext uri="{FF2B5EF4-FFF2-40B4-BE49-F238E27FC236}">
                  <a16:creationId xmlns:a16="http://schemas.microsoft.com/office/drawing/2014/main" id="{1EC2C4F8-5F53-45BE-89D4-BFF27B3A78D8}"/>
                </a:ext>
              </a:extLst>
            </p:cNvPr>
            <p:cNvSpPr/>
            <p:nvPr/>
          </p:nvSpPr>
          <p:spPr>
            <a:xfrm>
              <a:off x="10499867" y="6785442"/>
              <a:ext cx="54610" cy="73025"/>
            </a:xfrm>
            <a:custGeom>
              <a:avLst/>
              <a:gdLst/>
              <a:ahLst/>
              <a:cxnLst/>
              <a:rect l="l" t="t" r="r" b="b"/>
              <a:pathLst>
                <a:path w="54609" h="73025">
                  <a:moveTo>
                    <a:pt x="41940" y="0"/>
                  </a:moveTo>
                  <a:lnTo>
                    <a:pt x="0" y="72557"/>
                  </a:lnTo>
                  <a:lnTo>
                    <a:pt x="16983" y="72557"/>
                  </a:lnTo>
                  <a:lnTo>
                    <a:pt x="54386" y="7670"/>
                  </a:lnTo>
                  <a:lnTo>
                    <a:pt x="4194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8" name="object 10">
              <a:extLst>
                <a:ext uri="{FF2B5EF4-FFF2-40B4-BE49-F238E27FC236}">
                  <a16:creationId xmlns:a16="http://schemas.microsoft.com/office/drawing/2014/main" id="{2DF02C19-0558-44EC-93E7-BC3085482043}"/>
                </a:ext>
              </a:extLst>
            </p:cNvPr>
            <p:cNvSpPr/>
            <p:nvPr/>
          </p:nvSpPr>
          <p:spPr>
            <a:xfrm>
              <a:off x="10482999"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19" name="object 11">
              <a:extLst>
                <a:ext uri="{FF2B5EF4-FFF2-40B4-BE49-F238E27FC236}">
                  <a16:creationId xmlns:a16="http://schemas.microsoft.com/office/drawing/2014/main" id="{1D7EB207-5252-4F8D-9DD8-21B8D9DECF2C}"/>
                </a:ext>
              </a:extLst>
            </p:cNvPr>
            <p:cNvPicPr/>
            <p:nvPr/>
          </p:nvPicPr>
          <p:blipFill>
            <a:blip r:embed="rId4" cstate="print"/>
            <a:stretch>
              <a:fillRect/>
            </a:stretch>
          </p:blipFill>
          <p:spPr>
            <a:xfrm>
              <a:off x="10625218" y="6045593"/>
              <a:ext cx="71252" cy="101201"/>
            </a:xfrm>
            <a:prstGeom prst="rect">
              <a:avLst/>
            </a:prstGeom>
          </p:spPr>
        </p:pic>
        <p:sp>
          <p:nvSpPr>
            <p:cNvPr id="20" name="object 12">
              <a:extLst>
                <a:ext uri="{FF2B5EF4-FFF2-40B4-BE49-F238E27FC236}">
                  <a16:creationId xmlns:a16="http://schemas.microsoft.com/office/drawing/2014/main" id="{F16CD8BC-0107-495B-8A71-BD2BD53BE82A}"/>
                </a:ext>
              </a:extLst>
            </p:cNvPr>
            <p:cNvSpPr/>
            <p:nvPr/>
          </p:nvSpPr>
          <p:spPr>
            <a:xfrm>
              <a:off x="11352400" y="6045593"/>
              <a:ext cx="71755" cy="101600"/>
            </a:xfrm>
            <a:custGeom>
              <a:avLst/>
              <a:gdLst/>
              <a:ahLst/>
              <a:cxnLst/>
              <a:rect l="l" t="t" r="r" b="b"/>
              <a:pathLst>
                <a:path w="71754" h="101600">
                  <a:moveTo>
                    <a:pt x="17081" y="0"/>
                  </a:moveTo>
                  <a:lnTo>
                    <a:pt x="0" y="0"/>
                  </a:lnTo>
                  <a:lnTo>
                    <a:pt x="53644"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1" name="object 13">
              <a:extLst>
                <a:ext uri="{FF2B5EF4-FFF2-40B4-BE49-F238E27FC236}">
                  <a16:creationId xmlns:a16="http://schemas.microsoft.com/office/drawing/2014/main" id="{DCC4BE10-742B-4364-B768-E7A53D39D200}"/>
                </a:ext>
              </a:extLst>
            </p:cNvPr>
            <p:cNvSpPr/>
            <p:nvPr/>
          </p:nvSpPr>
          <p:spPr>
            <a:xfrm>
              <a:off x="11494673" y="6045593"/>
              <a:ext cx="71755" cy="101600"/>
            </a:xfrm>
            <a:custGeom>
              <a:avLst/>
              <a:gdLst/>
              <a:ahLst/>
              <a:cxnLst/>
              <a:rect l="l" t="t" r="r" b="b"/>
              <a:pathLst>
                <a:path w="71754" h="101600">
                  <a:moveTo>
                    <a:pt x="71177" y="0"/>
                  </a:moveTo>
                  <a:lnTo>
                    <a:pt x="54091" y="0"/>
                  </a:lnTo>
                  <a:lnTo>
                    <a:pt x="0" y="93833"/>
                  </a:lnTo>
                  <a:lnTo>
                    <a:pt x="12420" y="101174"/>
                  </a:lnTo>
                  <a:lnTo>
                    <a:pt x="20027" y="88538"/>
                  </a:lnTo>
                  <a:lnTo>
                    <a:pt x="7117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2" name="object 14">
              <a:extLst>
                <a:ext uri="{FF2B5EF4-FFF2-40B4-BE49-F238E27FC236}">
                  <a16:creationId xmlns:a16="http://schemas.microsoft.com/office/drawing/2014/main" id="{EDE6959F-941F-4753-B0D8-A270F8034C67}"/>
                </a:ext>
              </a:extLst>
            </p:cNvPr>
            <p:cNvSpPr/>
            <p:nvPr/>
          </p:nvSpPr>
          <p:spPr>
            <a:xfrm>
              <a:off x="10190544" y="6045593"/>
              <a:ext cx="315595" cy="352425"/>
            </a:xfrm>
            <a:custGeom>
              <a:avLst/>
              <a:gdLst/>
              <a:ahLst/>
              <a:cxnLst/>
              <a:rect l="l" t="t" r="r" b="b"/>
              <a:pathLst>
                <a:path w="315595" h="352425">
                  <a:moveTo>
                    <a:pt x="12893" y="352010"/>
                  </a:moveTo>
                  <a:lnTo>
                    <a:pt x="12433" y="352010"/>
                  </a:lnTo>
                  <a:lnTo>
                    <a:pt x="12776" y="352214"/>
                  </a:lnTo>
                  <a:lnTo>
                    <a:pt x="12893" y="352010"/>
                  </a:lnTo>
                  <a:close/>
                </a:path>
                <a:path w="315595" h="352425">
                  <a:moveTo>
                    <a:pt x="19810" y="0"/>
                  </a:moveTo>
                  <a:lnTo>
                    <a:pt x="2814" y="0"/>
                  </a:lnTo>
                  <a:lnTo>
                    <a:pt x="100863" y="169981"/>
                  </a:lnTo>
                  <a:lnTo>
                    <a:pt x="17144" y="315193"/>
                  </a:lnTo>
                  <a:lnTo>
                    <a:pt x="0" y="344505"/>
                  </a:lnTo>
                  <a:lnTo>
                    <a:pt x="177" y="344619"/>
                  </a:lnTo>
                  <a:lnTo>
                    <a:pt x="12357" y="352150"/>
                  </a:lnTo>
                  <a:lnTo>
                    <a:pt x="12433" y="352010"/>
                  </a:lnTo>
                  <a:lnTo>
                    <a:pt x="12893" y="352010"/>
                  </a:lnTo>
                  <a:lnTo>
                    <a:pt x="66878" y="258526"/>
                  </a:lnTo>
                  <a:lnTo>
                    <a:pt x="86579" y="224231"/>
                  </a:lnTo>
                  <a:lnTo>
                    <a:pt x="96371" y="207074"/>
                  </a:lnTo>
                  <a:lnTo>
                    <a:pt x="106108" y="189882"/>
                  </a:lnTo>
                  <a:lnTo>
                    <a:pt x="110334" y="183823"/>
                  </a:lnTo>
                  <a:lnTo>
                    <a:pt x="115185" y="179848"/>
                  </a:lnTo>
                  <a:lnTo>
                    <a:pt x="121071" y="177690"/>
                  </a:lnTo>
                  <a:lnTo>
                    <a:pt x="128396" y="177081"/>
                  </a:lnTo>
                  <a:lnTo>
                    <a:pt x="315531" y="177081"/>
                  </a:lnTo>
                  <a:lnTo>
                    <a:pt x="315531" y="175036"/>
                  </a:lnTo>
                  <a:lnTo>
                    <a:pt x="111658" y="175036"/>
                  </a:lnTo>
                  <a:lnTo>
                    <a:pt x="107835" y="175011"/>
                  </a:lnTo>
                  <a:lnTo>
                    <a:pt x="105956" y="172051"/>
                  </a:lnTo>
                  <a:lnTo>
                    <a:pt x="104051" y="170375"/>
                  </a:lnTo>
                  <a:lnTo>
                    <a:pt x="105727" y="168495"/>
                  </a:lnTo>
                  <a:lnTo>
                    <a:pt x="107200" y="165397"/>
                  </a:lnTo>
                  <a:lnTo>
                    <a:pt x="110972" y="164812"/>
                  </a:lnTo>
                  <a:lnTo>
                    <a:pt x="315531" y="164812"/>
                  </a:lnTo>
                  <a:lnTo>
                    <a:pt x="315531" y="162158"/>
                  </a:lnTo>
                  <a:lnTo>
                    <a:pt x="113449" y="162158"/>
                  </a:lnTo>
                  <a:lnTo>
                    <a:pt x="66878" y="81577"/>
                  </a:lnTo>
                  <a:lnTo>
                    <a:pt x="66878" y="79557"/>
                  </a:lnTo>
                  <a:lnTo>
                    <a:pt x="55570" y="61053"/>
                  </a:lnTo>
                  <a:lnTo>
                    <a:pt x="49956" y="51786"/>
                  </a:lnTo>
                  <a:lnTo>
                    <a:pt x="44424" y="42473"/>
                  </a:lnTo>
                  <a:lnTo>
                    <a:pt x="36417" y="28764"/>
                  </a:lnTo>
                  <a:lnTo>
                    <a:pt x="19810" y="0"/>
                  </a:lnTo>
                  <a:close/>
                </a:path>
                <a:path w="315595" h="352425">
                  <a:moveTo>
                    <a:pt x="315531" y="177081"/>
                  </a:moveTo>
                  <a:lnTo>
                    <a:pt x="128396" y="177081"/>
                  </a:lnTo>
                  <a:lnTo>
                    <a:pt x="213583" y="177424"/>
                  </a:lnTo>
                  <a:lnTo>
                    <a:pt x="315531" y="177347"/>
                  </a:lnTo>
                  <a:lnTo>
                    <a:pt x="315531" y="177081"/>
                  </a:lnTo>
                  <a:close/>
                </a:path>
                <a:path w="315595" h="352425">
                  <a:moveTo>
                    <a:pt x="315531" y="164812"/>
                  </a:moveTo>
                  <a:lnTo>
                    <a:pt x="110972" y="164812"/>
                  </a:lnTo>
                  <a:lnTo>
                    <a:pt x="113283" y="167416"/>
                  </a:lnTo>
                  <a:lnTo>
                    <a:pt x="116547" y="169486"/>
                  </a:lnTo>
                  <a:lnTo>
                    <a:pt x="113588" y="172077"/>
                  </a:lnTo>
                  <a:lnTo>
                    <a:pt x="111658" y="175036"/>
                  </a:lnTo>
                  <a:lnTo>
                    <a:pt x="315531" y="175036"/>
                  </a:lnTo>
                  <a:lnTo>
                    <a:pt x="315531" y="1648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3" name="object 15">
              <a:extLst>
                <a:ext uri="{FF2B5EF4-FFF2-40B4-BE49-F238E27FC236}">
                  <a16:creationId xmlns:a16="http://schemas.microsoft.com/office/drawing/2014/main" id="{BAD2A91A-1D99-43E4-8F22-91B9B279FAB7}"/>
                </a:ext>
              </a:extLst>
            </p:cNvPr>
            <p:cNvSpPr/>
            <p:nvPr/>
          </p:nvSpPr>
          <p:spPr>
            <a:xfrm>
              <a:off x="10674064" y="6045593"/>
              <a:ext cx="314960" cy="352425"/>
            </a:xfrm>
            <a:custGeom>
              <a:avLst/>
              <a:gdLst/>
              <a:ahLst/>
              <a:cxnLst/>
              <a:rect l="l" t="t" r="r" b="b"/>
              <a:pathLst>
                <a:path w="314959"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59" h="352425">
                  <a:moveTo>
                    <a:pt x="312077"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7" y="0"/>
                  </a:lnTo>
                  <a:close/>
                </a:path>
                <a:path w="314959"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4" name="object 16">
              <a:extLst>
                <a:ext uri="{FF2B5EF4-FFF2-40B4-BE49-F238E27FC236}">
                  <a16:creationId xmlns:a16="http://schemas.microsoft.com/office/drawing/2014/main" id="{B4874191-2407-44E1-B678-F1DD4C5F32FF}"/>
                </a:ext>
              </a:extLst>
            </p:cNvPr>
            <p:cNvSpPr/>
            <p:nvPr/>
          </p:nvSpPr>
          <p:spPr>
            <a:xfrm>
              <a:off x="11542971"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13"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5" name="object 17">
              <a:extLst>
                <a:ext uri="{FF2B5EF4-FFF2-40B4-BE49-F238E27FC236}">
                  <a16:creationId xmlns:a16="http://schemas.microsoft.com/office/drawing/2014/main" id="{6D00FEB6-91F4-470A-BCDB-FCBE85EDB4EA}"/>
                </a:ext>
              </a:extLst>
            </p:cNvPr>
            <p:cNvSpPr/>
            <p:nvPr/>
          </p:nvSpPr>
          <p:spPr>
            <a:xfrm>
              <a:off x="11929368" y="6045593"/>
              <a:ext cx="269240" cy="352425"/>
            </a:xfrm>
            <a:custGeom>
              <a:avLst/>
              <a:gdLst/>
              <a:ahLst/>
              <a:cxnLst/>
              <a:rect l="l" t="t" r="r" b="b"/>
              <a:pathLst>
                <a:path w="269240" h="352425">
                  <a:moveTo>
                    <a:pt x="19644" y="0"/>
                  </a:moveTo>
                  <a:lnTo>
                    <a:pt x="2727" y="0"/>
                  </a:lnTo>
                  <a:lnTo>
                    <a:pt x="100787"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268727" y="177049"/>
                  </a:lnTo>
                  <a:lnTo>
                    <a:pt x="268727" y="175334"/>
                  </a:lnTo>
                  <a:lnTo>
                    <a:pt x="110858" y="175334"/>
                  </a:lnTo>
                  <a:lnTo>
                    <a:pt x="107086" y="174750"/>
                  </a:lnTo>
                  <a:lnTo>
                    <a:pt x="105613" y="171563"/>
                  </a:lnTo>
                  <a:lnTo>
                    <a:pt x="103949" y="169645"/>
                  </a:lnTo>
                  <a:lnTo>
                    <a:pt x="105867" y="168019"/>
                  </a:lnTo>
                  <a:lnTo>
                    <a:pt x="107772" y="165136"/>
                  </a:lnTo>
                  <a:lnTo>
                    <a:pt x="111632" y="165086"/>
                  </a:lnTo>
                  <a:lnTo>
                    <a:pt x="268727" y="165086"/>
                  </a:lnTo>
                  <a:lnTo>
                    <a:pt x="268727" y="162787"/>
                  </a:lnTo>
                  <a:lnTo>
                    <a:pt x="129882" y="162787"/>
                  </a:lnTo>
                  <a:lnTo>
                    <a:pt x="121900" y="162215"/>
                  </a:lnTo>
                  <a:lnTo>
                    <a:pt x="115392" y="160025"/>
                  </a:lnTo>
                  <a:lnTo>
                    <a:pt x="109998" y="155786"/>
                  </a:lnTo>
                  <a:lnTo>
                    <a:pt x="105359" y="149071"/>
                  </a:lnTo>
                  <a:lnTo>
                    <a:pt x="92996" y="126711"/>
                  </a:lnTo>
                  <a:lnTo>
                    <a:pt x="80295" y="104541"/>
                  </a:lnTo>
                  <a:lnTo>
                    <a:pt x="54584" y="60374"/>
                  </a:lnTo>
                  <a:lnTo>
                    <a:pt x="19644" y="0"/>
                  </a:lnTo>
                  <a:close/>
                </a:path>
                <a:path w="269240" h="352425">
                  <a:moveTo>
                    <a:pt x="268727" y="177049"/>
                  </a:moveTo>
                  <a:lnTo>
                    <a:pt x="129946" y="177049"/>
                  </a:lnTo>
                  <a:lnTo>
                    <a:pt x="157989" y="177427"/>
                  </a:lnTo>
                  <a:lnTo>
                    <a:pt x="186035" y="177489"/>
                  </a:lnTo>
                  <a:lnTo>
                    <a:pt x="268727" y="177300"/>
                  </a:lnTo>
                  <a:lnTo>
                    <a:pt x="268727" y="177049"/>
                  </a:lnTo>
                  <a:close/>
                </a:path>
                <a:path w="269240" h="352425">
                  <a:moveTo>
                    <a:pt x="268727" y="165086"/>
                  </a:moveTo>
                  <a:lnTo>
                    <a:pt x="111632" y="165086"/>
                  </a:lnTo>
                  <a:lnTo>
                    <a:pt x="113588" y="167968"/>
                  </a:lnTo>
                  <a:lnTo>
                    <a:pt x="116522" y="170394"/>
                  </a:lnTo>
                  <a:lnTo>
                    <a:pt x="113144" y="172629"/>
                  </a:lnTo>
                  <a:lnTo>
                    <a:pt x="110858" y="175334"/>
                  </a:lnTo>
                  <a:lnTo>
                    <a:pt x="268727" y="175334"/>
                  </a:lnTo>
                  <a:lnTo>
                    <a:pt x="268727" y="165086"/>
                  </a:lnTo>
                  <a:close/>
                </a:path>
                <a:path w="269240" h="352425">
                  <a:moveTo>
                    <a:pt x="214374" y="162412"/>
                  </a:moveTo>
                  <a:lnTo>
                    <a:pt x="129882" y="162787"/>
                  </a:lnTo>
                  <a:lnTo>
                    <a:pt x="268727" y="162787"/>
                  </a:lnTo>
                  <a:lnTo>
                    <a:pt x="268727" y="162469"/>
                  </a:lnTo>
                  <a:lnTo>
                    <a:pt x="214374"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6" name="object 18">
              <a:extLst>
                <a:ext uri="{FF2B5EF4-FFF2-40B4-BE49-F238E27FC236}">
                  <a16:creationId xmlns:a16="http://schemas.microsoft.com/office/drawing/2014/main" id="{B20131AA-E80B-4FC5-B34F-05F8E5A704B3}"/>
                </a:ext>
              </a:extLst>
            </p:cNvPr>
            <p:cNvSpPr/>
            <p:nvPr/>
          </p:nvSpPr>
          <p:spPr>
            <a:xfrm>
              <a:off x="11929257" y="6534818"/>
              <a:ext cx="269240" cy="323215"/>
            </a:xfrm>
            <a:custGeom>
              <a:avLst/>
              <a:gdLst/>
              <a:ahLst/>
              <a:cxnLst/>
              <a:rect l="l" t="t" r="r" b="b"/>
              <a:pathLst>
                <a:path w="269240" h="323215">
                  <a:moveTo>
                    <a:pt x="12445" y="0"/>
                  </a:moveTo>
                  <a:lnTo>
                    <a:pt x="0" y="7315"/>
                  </a:lnTo>
                  <a:lnTo>
                    <a:pt x="100876" y="182206"/>
                  </a:lnTo>
                  <a:lnTo>
                    <a:pt x="19625" y="323180"/>
                  </a:lnTo>
                  <a:lnTo>
                    <a:pt x="36546" y="323180"/>
                  </a:lnTo>
                  <a:lnTo>
                    <a:pt x="113779" y="189547"/>
                  </a:lnTo>
                  <a:lnTo>
                    <a:pt x="268838" y="189547"/>
                  </a:lnTo>
                  <a:lnTo>
                    <a:pt x="268838" y="187096"/>
                  </a:lnTo>
                  <a:lnTo>
                    <a:pt x="110909" y="187096"/>
                  </a:lnTo>
                  <a:lnTo>
                    <a:pt x="107327" y="186880"/>
                  </a:lnTo>
                  <a:lnTo>
                    <a:pt x="104419" y="183629"/>
                  </a:lnTo>
                  <a:lnTo>
                    <a:pt x="104495"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269240" h="323215">
                  <a:moveTo>
                    <a:pt x="117338" y="175183"/>
                  </a:moveTo>
                  <a:lnTo>
                    <a:pt x="109943" y="175183"/>
                  </a:lnTo>
                  <a:lnTo>
                    <a:pt x="112077" y="178396"/>
                  </a:lnTo>
                  <a:lnTo>
                    <a:pt x="114731" y="180682"/>
                  </a:lnTo>
                  <a:lnTo>
                    <a:pt x="114172" y="184353"/>
                  </a:lnTo>
                  <a:lnTo>
                    <a:pt x="110909" y="187096"/>
                  </a:lnTo>
                  <a:lnTo>
                    <a:pt x="268838" y="187096"/>
                  </a:lnTo>
                  <a:lnTo>
                    <a:pt x="268838" y="175374"/>
                  </a:lnTo>
                  <a:lnTo>
                    <a:pt x="117703" y="175374"/>
                  </a:lnTo>
                  <a:lnTo>
                    <a:pt x="117338" y="175183"/>
                  </a:lnTo>
                  <a:close/>
                </a:path>
                <a:path w="269240" h="323215">
                  <a:moveTo>
                    <a:pt x="213791" y="174983"/>
                  </a:moveTo>
                  <a:lnTo>
                    <a:pt x="117703" y="175374"/>
                  </a:lnTo>
                  <a:lnTo>
                    <a:pt x="268838" y="175374"/>
                  </a:lnTo>
                  <a:lnTo>
                    <a:pt x="268838" y="175022"/>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7" name="object 19">
              <a:extLst>
                <a:ext uri="{FF2B5EF4-FFF2-40B4-BE49-F238E27FC236}">
                  <a16:creationId xmlns:a16="http://schemas.microsoft.com/office/drawing/2014/main" id="{A63D5A5F-0502-47EE-98D1-3327B4BDD02A}"/>
                </a:ext>
              </a:extLst>
            </p:cNvPr>
            <p:cNvSpPr/>
            <p:nvPr/>
          </p:nvSpPr>
          <p:spPr>
            <a:xfrm>
              <a:off x="11542934"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5" y="188899"/>
                  </a:lnTo>
                  <a:lnTo>
                    <a:pt x="203847" y="186004"/>
                  </a:lnTo>
                  <a:lnTo>
                    <a:pt x="200875" y="184086"/>
                  </a:lnTo>
                  <a:lnTo>
                    <a:pt x="200956" y="181978"/>
                  </a:lnTo>
                  <a:lnTo>
                    <a:pt x="201041" y="180352"/>
                  </a:lnTo>
                  <a:lnTo>
                    <a:pt x="203860" y="177139"/>
                  </a:lnTo>
                  <a:lnTo>
                    <a:pt x="207441" y="176923"/>
                  </a:lnTo>
                  <a:lnTo>
                    <a:pt x="217455" y="176923"/>
                  </a:lnTo>
                  <a:lnTo>
                    <a:pt x="218488" y="175132"/>
                  </a:lnTo>
                  <a:lnTo>
                    <a:pt x="197739" y="175132"/>
                  </a:lnTo>
                  <a:lnTo>
                    <a:pt x="101644" y="174751"/>
                  </a:lnTo>
                  <a:close/>
                </a:path>
                <a:path w="315595" h="323215">
                  <a:moveTo>
                    <a:pt x="217455" y="176923"/>
                  </a:moveTo>
                  <a:lnTo>
                    <a:pt x="207441" y="176923"/>
                  </a:lnTo>
                  <a:lnTo>
                    <a:pt x="210642" y="179743"/>
                  </a:lnTo>
                  <a:lnTo>
                    <a:pt x="211277" y="183426"/>
                  </a:lnTo>
                  <a:lnTo>
                    <a:pt x="208546" y="185699"/>
                  </a:lnTo>
                  <a:lnTo>
                    <a:pt x="206375" y="188899"/>
                  </a:lnTo>
                  <a:lnTo>
                    <a:pt x="218532" y="188899"/>
                  </a:lnTo>
                  <a:lnTo>
                    <a:pt x="214541" y="181978"/>
                  </a:lnTo>
                  <a:lnTo>
                    <a:pt x="217455" y="176923"/>
                  </a:lnTo>
                  <a:close/>
                </a:path>
                <a:path w="315595" h="323215">
                  <a:moveTo>
                    <a:pt x="302768" y="0"/>
                  </a:moveTo>
                  <a:lnTo>
                    <a:pt x="299872" y="4825"/>
                  </a:lnTo>
                  <a:lnTo>
                    <a:pt x="297421" y="8851"/>
                  </a:lnTo>
                  <a:lnTo>
                    <a:pt x="230176" y="125358"/>
                  </a:lnTo>
                  <a:lnTo>
                    <a:pt x="203631" y="172008"/>
                  </a:lnTo>
                  <a:lnTo>
                    <a:pt x="197739" y="175132"/>
                  </a:lnTo>
                  <a:lnTo>
                    <a:pt x="218488" y="175132"/>
                  </a:lnTo>
                  <a:lnTo>
                    <a:pt x="315429" y="7023"/>
                  </a:lnTo>
                  <a:lnTo>
                    <a:pt x="30276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8" name="object 20">
              <a:extLst>
                <a:ext uri="{FF2B5EF4-FFF2-40B4-BE49-F238E27FC236}">
                  <a16:creationId xmlns:a16="http://schemas.microsoft.com/office/drawing/2014/main" id="{C23BF45E-A978-43DD-8063-27711642292F}"/>
                </a:ext>
              </a:extLst>
            </p:cNvPr>
            <p:cNvSpPr/>
            <p:nvPr/>
          </p:nvSpPr>
          <p:spPr>
            <a:xfrm>
              <a:off x="11060069" y="6534786"/>
              <a:ext cx="315595" cy="323215"/>
            </a:xfrm>
            <a:custGeom>
              <a:avLst/>
              <a:gdLst/>
              <a:ahLst/>
              <a:cxnLst/>
              <a:rect l="l" t="t" r="r" b="b"/>
              <a:pathLst>
                <a:path w="315595" h="323215">
                  <a:moveTo>
                    <a:pt x="12179" y="0"/>
                  </a:moveTo>
                  <a:lnTo>
                    <a:pt x="0" y="7645"/>
                  </a:lnTo>
                  <a:lnTo>
                    <a:pt x="100710" y="182244"/>
                  </a:lnTo>
                  <a:lnTo>
                    <a:pt x="19430" y="323213"/>
                  </a:lnTo>
                  <a:lnTo>
                    <a:pt x="36367" y="323213"/>
                  </a:lnTo>
                  <a:lnTo>
                    <a:pt x="113588" y="189610"/>
                  </a:lnTo>
                  <a:lnTo>
                    <a:pt x="315264" y="189610"/>
                  </a:lnTo>
                  <a:lnTo>
                    <a:pt x="315264" y="187134"/>
                  </a:lnTo>
                  <a:lnTo>
                    <a:pt x="111455" y="187134"/>
                  </a:lnTo>
                  <a:lnTo>
                    <a:pt x="107645" y="186994"/>
                  </a:lnTo>
                  <a:lnTo>
                    <a:pt x="105790" y="184175"/>
                  </a:lnTo>
                  <a:lnTo>
                    <a:pt x="103873" y="182549"/>
                  </a:lnTo>
                  <a:lnTo>
                    <a:pt x="105562" y="180682"/>
                  </a:lnTo>
                  <a:lnTo>
                    <a:pt x="107073" y="177584"/>
                  </a:lnTo>
                  <a:lnTo>
                    <a:pt x="110832" y="177012"/>
                  </a:lnTo>
                  <a:lnTo>
                    <a:pt x="315264" y="177012"/>
                  </a:lnTo>
                  <a:lnTo>
                    <a:pt x="315264" y="175399"/>
                  </a:lnTo>
                  <a:lnTo>
                    <a:pt x="117563" y="175399"/>
                  </a:lnTo>
                  <a:lnTo>
                    <a:pt x="111658" y="172389"/>
                  </a:lnTo>
                  <a:lnTo>
                    <a:pt x="106527" y="163309"/>
                  </a:lnTo>
                  <a:lnTo>
                    <a:pt x="84931" y="125404"/>
                  </a:lnTo>
                  <a:lnTo>
                    <a:pt x="17145" y="8013"/>
                  </a:lnTo>
                  <a:lnTo>
                    <a:pt x="14643" y="4064"/>
                  </a:lnTo>
                  <a:lnTo>
                    <a:pt x="12179" y="0"/>
                  </a:lnTo>
                  <a:close/>
                </a:path>
                <a:path w="315595" h="323215">
                  <a:moveTo>
                    <a:pt x="315264" y="177012"/>
                  </a:moveTo>
                  <a:lnTo>
                    <a:pt x="110832" y="177012"/>
                  </a:lnTo>
                  <a:lnTo>
                    <a:pt x="113118" y="179666"/>
                  </a:lnTo>
                  <a:lnTo>
                    <a:pt x="116458" y="181851"/>
                  </a:lnTo>
                  <a:lnTo>
                    <a:pt x="113410" y="184302"/>
                  </a:lnTo>
                  <a:lnTo>
                    <a:pt x="111455" y="187134"/>
                  </a:lnTo>
                  <a:lnTo>
                    <a:pt x="315264" y="187134"/>
                  </a:lnTo>
                  <a:lnTo>
                    <a:pt x="315264" y="177012"/>
                  </a:lnTo>
                  <a:close/>
                </a:path>
                <a:path w="315595" h="323215">
                  <a:moveTo>
                    <a:pt x="213658" y="175021"/>
                  </a:moveTo>
                  <a:lnTo>
                    <a:pt x="117563"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29" name="object 21">
              <a:extLst>
                <a:ext uri="{FF2B5EF4-FFF2-40B4-BE49-F238E27FC236}">
                  <a16:creationId xmlns:a16="http://schemas.microsoft.com/office/drawing/2014/main" id="{F8179DD8-087A-4893-8C70-0EC886884CCA}"/>
                </a:ext>
              </a:extLst>
            </p:cNvPr>
            <p:cNvSpPr/>
            <p:nvPr/>
          </p:nvSpPr>
          <p:spPr>
            <a:xfrm>
              <a:off x="10673752"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59"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31"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56"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0" name="object 22">
              <a:extLst>
                <a:ext uri="{FF2B5EF4-FFF2-40B4-BE49-F238E27FC236}">
                  <a16:creationId xmlns:a16="http://schemas.microsoft.com/office/drawing/2014/main" id="{9B20A189-8A64-49D3-8324-5008ABE81C02}"/>
                </a:ext>
              </a:extLst>
            </p:cNvPr>
            <p:cNvSpPr/>
            <p:nvPr/>
          </p:nvSpPr>
          <p:spPr>
            <a:xfrm>
              <a:off x="10190458" y="6534664"/>
              <a:ext cx="316230" cy="323850"/>
            </a:xfrm>
            <a:custGeom>
              <a:avLst/>
              <a:gdLst/>
              <a:ahLst/>
              <a:cxnLst/>
              <a:rect l="l" t="t" r="r" b="b"/>
              <a:pathLst>
                <a:path w="316229" h="323850">
                  <a:moveTo>
                    <a:pt x="12572" y="0"/>
                  </a:moveTo>
                  <a:lnTo>
                    <a:pt x="6883" y="3505"/>
                  </a:lnTo>
                  <a:lnTo>
                    <a:pt x="0" y="7391"/>
                  </a:lnTo>
                  <a:lnTo>
                    <a:pt x="100939" y="182359"/>
                  </a:lnTo>
                  <a:lnTo>
                    <a:pt x="66967" y="241299"/>
                  </a:lnTo>
                  <a:lnTo>
                    <a:pt x="19673" y="323335"/>
                  </a:lnTo>
                  <a:lnTo>
                    <a:pt x="36994" y="323335"/>
                  </a:lnTo>
                  <a:lnTo>
                    <a:pt x="66967" y="272338"/>
                  </a:lnTo>
                  <a:lnTo>
                    <a:pt x="66967" y="270827"/>
                  </a:lnTo>
                  <a:lnTo>
                    <a:pt x="114185" y="189128"/>
                  </a:lnTo>
                  <a:lnTo>
                    <a:pt x="315937" y="189128"/>
                  </a:lnTo>
                  <a:lnTo>
                    <a:pt x="315835" y="187248"/>
                  </a:lnTo>
                  <a:lnTo>
                    <a:pt x="110959" y="187248"/>
                  </a:lnTo>
                  <a:lnTo>
                    <a:pt x="107378" y="187032"/>
                  </a:lnTo>
                  <a:lnTo>
                    <a:pt x="104470" y="183781"/>
                  </a:lnTo>
                  <a:lnTo>
                    <a:pt x="104571" y="180035"/>
                  </a:lnTo>
                  <a:lnTo>
                    <a:pt x="107480" y="178181"/>
                  </a:lnTo>
                  <a:lnTo>
                    <a:pt x="109994" y="175336"/>
                  </a:lnTo>
                  <a:lnTo>
                    <a:pt x="116903" y="175336"/>
                  </a:lnTo>
                  <a:lnTo>
                    <a:pt x="111798" y="172275"/>
                  </a:lnTo>
                  <a:lnTo>
                    <a:pt x="97088" y="146264"/>
                  </a:lnTo>
                  <a:lnTo>
                    <a:pt x="87090" y="128765"/>
                  </a:lnTo>
                  <a:lnTo>
                    <a:pt x="66967" y="93840"/>
                  </a:lnTo>
                  <a:lnTo>
                    <a:pt x="66967" y="93357"/>
                  </a:lnTo>
                  <a:lnTo>
                    <a:pt x="12752" y="215"/>
                  </a:lnTo>
                  <a:lnTo>
                    <a:pt x="12572" y="0"/>
                  </a:lnTo>
                  <a:close/>
                </a:path>
                <a:path w="316229" h="323850">
                  <a:moveTo>
                    <a:pt x="66967" y="241096"/>
                  </a:moveTo>
                  <a:lnTo>
                    <a:pt x="66850" y="241299"/>
                  </a:lnTo>
                  <a:lnTo>
                    <a:pt x="66967" y="241096"/>
                  </a:lnTo>
                  <a:close/>
                </a:path>
                <a:path w="316229" h="323850">
                  <a:moveTo>
                    <a:pt x="116903" y="175336"/>
                  </a:moveTo>
                  <a:lnTo>
                    <a:pt x="109994" y="175336"/>
                  </a:lnTo>
                  <a:lnTo>
                    <a:pt x="112128" y="178561"/>
                  </a:lnTo>
                  <a:lnTo>
                    <a:pt x="114795" y="180835"/>
                  </a:lnTo>
                  <a:lnTo>
                    <a:pt x="114236" y="184518"/>
                  </a:lnTo>
                  <a:lnTo>
                    <a:pt x="110959" y="187248"/>
                  </a:lnTo>
                  <a:lnTo>
                    <a:pt x="315835" y="187248"/>
                  </a:lnTo>
                  <a:lnTo>
                    <a:pt x="315193" y="175526"/>
                  </a:lnTo>
                  <a:lnTo>
                    <a:pt x="117220" y="175526"/>
                  </a:lnTo>
                  <a:lnTo>
                    <a:pt x="116903" y="175336"/>
                  </a:lnTo>
                  <a:close/>
                </a:path>
                <a:path w="316229" h="323850">
                  <a:moveTo>
                    <a:pt x="212932" y="175145"/>
                  </a:moveTo>
                  <a:lnTo>
                    <a:pt x="117220" y="175526"/>
                  </a:lnTo>
                  <a:lnTo>
                    <a:pt x="315193" y="175526"/>
                  </a:lnTo>
                  <a:lnTo>
                    <a:pt x="315175" y="175196"/>
                  </a:lnTo>
                  <a:lnTo>
                    <a:pt x="212932" y="175145"/>
                  </a:lnTo>
                  <a:close/>
                </a:path>
                <a:path w="316229" h="323850">
                  <a:moveTo>
                    <a:pt x="12738" y="190"/>
                  </a:move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1" name="object 23">
              <a:extLst>
                <a:ext uri="{FF2B5EF4-FFF2-40B4-BE49-F238E27FC236}">
                  <a16:creationId xmlns:a16="http://schemas.microsoft.com/office/drawing/2014/main" id="{CA5CE796-6DF8-4BC5-9849-CEC5F0F7145D}"/>
                </a:ext>
              </a:extLst>
            </p:cNvPr>
            <p:cNvSpPr/>
            <p:nvPr/>
          </p:nvSpPr>
          <p:spPr>
            <a:xfrm>
              <a:off x="11060049"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80" y="173888"/>
                  </a:lnTo>
                  <a:lnTo>
                    <a:pt x="103987" y="171602"/>
                  </a:lnTo>
                  <a:lnTo>
                    <a:pt x="104508" y="167855"/>
                  </a:lnTo>
                  <a:lnTo>
                    <a:pt x="107772" y="165100"/>
                  </a:lnTo>
                  <a:lnTo>
                    <a:pt x="111366" y="165214"/>
                  </a:lnTo>
                  <a:lnTo>
                    <a:pt x="114274" y="168516"/>
                  </a:lnTo>
                  <a:lnTo>
                    <a:pt x="114274" y="162179"/>
                  </a:lnTo>
                  <a:lnTo>
                    <a:pt x="113322" y="162179"/>
                  </a:lnTo>
                  <a:lnTo>
                    <a:pt x="19570" y="0"/>
                  </a:lnTo>
                  <a:lnTo>
                    <a:pt x="2692" y="0"/>
                  </a:lnTo>
                  <a:lnTo>
                    <a:pt x="100723" y="169989"/>
                  </a:lnTo>
                  <a:lnTo>
                    <a:pt x="0" y="344690"/>
                  </a:lnTo>
                  <a:lnTo>
                    <a:pt x="12204" y="352158"/>
                  </a:lnTo>
                  <a:lnTo>
                    <a:pt x="14732" y="348018"/>
                  </a:lnTo>
                  <a:lnTo>
                    <a:pt x="17259" y="344068"/>
                  </a:lnTo>
                  <a:lnTo>
                    <a:pt x="62979" y="265074"/>
                  </a:lnTo>
                  <a:lnTo>
                    <a:pt x="84556" y="227545"/>
                  </a:lnTo>
                  <a:lnTo>
                    <a:pt x="105956" y="189915"/>
                  </a:lnTo>
                  <a:lnTo>
                    <a:pt x="110172" y="183857"/>
                  </a:lnTo>
                  <a:lnTo>
                    <a:pt x="115023" y="179870"/>
                  </a:lnTo>
                  <a:lnTo>
                    <a:pt x="120904" y="177698"/>
                  </a:lnTo>
                  <a:lnTo>
                    <a:pt x="127012" y="177190"/>
                  </a:lnTo>
                  <a:lnTo>
                    <a:pt x="128231" y="177088"/>
                  </a:lnTo>
                  <a:lnTo>
                    <a:pt x="213423" y="177431"/>
                  </a:lnTo>
                  <a:lnTo>
                    <a:pt x="315125" y="177355"/>
                  </a:lnTo>
                  <a:lnTo>
                    <a:pt x="315125" y="177088"/>
                  </a:lnTo>
                  <a:lnTo>
                    <a:pt x="315125" y="165100"/>
                  </a:lnTo>
                  <a:lnTo>
                    <a:pt x="315125" y="162179"/>
                  </a:lnTo>
                  <a:close/>
                </a:path>
                <a:path w="363854" h="603250">
                  <a:moveTo>
                    <a:pt x="363550" y="246164"/>
                  </a:moveTo>
                  <a:lnTo>
                    <a:pt x="351193" y="238912"/>
                  </a:lnTo>
                  <a:lnTo>
                    <a:pt x="348576" y="243205"/>
                  </a:lnTo>
                  <a:lnTo>
                    <a:pt x="346049" y="247167"/>
                  </a:lnTo>
                  <a:lnTo>
                    <a:pt x="301320" y="324269"/>
                  </a:lnTo>
                  <a:lnTo>
                    <a:pt x="280301" y="360883"/>
                  </a:lnTo>
                  <a:lnTo>
                    <a:pt x="259626" y="397687"/>
                  </a:lnTo>
                  <a:lnTo>
                    <a:pt x="259384" y="398043"/>
                  </a:lnTo>
                  <a:lnTo>
                    <a:pt x="259384" y="419188"/>
                  </a:lnTo>
                  <a:lnTo>
                    <a:pt x="258851" y="422833"/>
                  </a:lnTo>
                  <a:lnTo>
                    <a:pt x="255663" y="425589"/>
                  </a:lnTo>
                  <a:lnTo>
                    <a:pt x="253860" y="425488"/>
                  </a:lnTo>
                  <a:lnTo>
                    <a:pt x="252133" y="425424"/>
                  </a:lnTo>
                  <a:lnTo>
                    <a:pt x="249339" y="422236"/>
                  </a:lnTo>
                  <a:lnTo>
                    <a:pt x="249262" y="418528"/>
                  </a:lnTo>
                  <a:lnTo>
                    <a:pt x="252120" y="416648"/>
                  </a:lnTo>
                  <a:lnTo>
                    <a:pt x="254431" y="413956"/>
                  </a:lnTo>
                  <a:lnTo>
                    <a:pt x="254584" y="413778"/>
                  </a:lnTo>
                  <a:lnTo>
                    <a:pt x="256717" y="416966"/>
                  </a:lnTo>
                  <a:lnTo>
                    <a:pt x="259384" y="419188"/>
                  </a:lnTo>
                  <a:lnTo>
                    <a:pt x="259384" y="398043"/>
                  </a:lnTo>
                  <a:lnTo>
                    <a:pt x="254088" y="405638"/>
                  </a:lnTo>
                  <a:lnTo>
                    <a:pt x="247726" y="410679"/>
                  </a:lnTo>
                  <a:lnTo>
                    <a:pt x="240080" y="413308"/>
                  </a:lnTo>
                  <a:lnTo>
                    <a:pt x="230682" y="413956"/>
                  </a:lnTo>
                  <a:lnTo>
                    <a:pt x="159702" y="413473"/>
                  </a:lnTo>
                  <a:lnTo>
                    <a:pt x="50596" y="414007"/>
                  </a:lnTo>
                  <a:lnTo>
                    <a:pt x="49390" y="414947"/>
                  </a:lnTo>
                  <a:lnTo>
                    <a:pt x="48183" y="415480"/>
                  </a:lnTo>
                  <a:lnTo>
                    <a:pt x="48183" y="428078"/>
                  </a:lnTo>
                  <a:lnTo>
                    <a:pt x="149707" y="428155"/>
                  </a:lnTo>
                  <a:lnTo>
                    <a:pt x="236816" y="427837"/>
                  </a:lnTo>
                  <a:lnTo>
                    <a:pt x="243014" y="428396"/>
                  </a:lnTo>
                  <a:lnTo>
                    <a:pt x="248843" y="430682"/>
                  </a:lnTo>
                  <a:lnTo>
                    <a:pt x="253568" y="434771"/>
                  </a:lnTo>
                  <a:lnTo>
                    <a:pt x="257683" y="440766"/>
                  </a:lnTo>
                  <a:lnTo>
                    <a:pt x="278028" y="476554"/>
                  </a:lnTo>
                  <a:lnTo>
                    <a:pt x="343509" y="589991"/>
                  </a:lnTo>
                  <a:lnTo>
                    <a:pt x="347332" y="596455"/>
                  </a:lnTo>
                  <a:lnTo>
                    <a:pt x="351231" y="603110"/>
                  </a:lnTo>
                  <a:lnTo>
                    <a:pt x="363334" y="594918"/>
                  </a:lnTo>
                  <a:lnTo>
                    <a:pt x="266915" y="427723"/>
                  </a:lnTo>
                  <a:lnTo>
                    <a:pt x="265684" y="425589"/>
                  </a:lnTo>
                  <a:lnTo>
                    <a:pt x="262864" y="420700"/>
                  </a:lnTo>
                  <a:lnTo>
                    <a:pt x="266852" y="413778"/>
                  </a:lnTo>
                  <a:lnTo>
                    <a:pt x="363550"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2" name="object 24">
              <a:extLst>
                <a:ext uri="{FF2B5EF4-FFF2-40B4-BE49-F238E27FC236}">
                  <a16:creationId xmlns:a16="http://schemas.microsoft.com/office/drawing/2014/main" id="{BF2AC67A-F4E4-4B7F-9099-D2EDF824332D}"/>
                </a:ext>
              </a:extLst>
            </p:cNvPr>
            <p:cNvSpPr/>
            <p:nvPr/>
          </p:nvSpPr>
          <p:spPr>
            <a:xfrm>
              <a:off x="11494682" y="6284230"/>
              <a:ext cx="316230" cy="364490"/>
            </a:xfrm>
            <a:custGeom>
              <a:avLst/>
              <a:gdLst/>
              <a:ahLst/>
              <a:cxnLst/>
              <a:rect l="l" t="t" r="r" b="b"/>
              <a:pathLst>
                <a:path w="316229" h="364490">
                  <a:moveTo>
                    <a:pt x="12522" y="0"/>
                  </a:moveTo>
                  <a:lnTo>
                    <a:pt x="0" y="7607"/>
                  </a:lnTo>
                  <a:lnTo>
                    <a:pt x="100634" y="182067"/>
                  </a:lnTo>
                  <a:lnTo>
                    <a:pt x="127"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43" y="184213"/>
                  </a:lnTo>
                  <a:lnTo>
                    <a:pt x="104457" y="180530"/>
                  </a:lnTo>
                  <a:lnTo>
                    <a:pt x="107226" y="177418"/>
                  </a:lnTo>
                  <a:lnTo>
                    <a:pt x="110718" y="177114"/>
                  </a:lnTo>
                  <a:lnTo>
                    <a:pt x="315105" y="177114"/>
                  </a:lnTo>
                  <a:lnTo>
                    <a:pt x="315001" y="175272"/>
                  </a:lnTo>
                  <a:lnTo>
                    <a:pt x="117259" y="175272"/>
                  </a:lnTo>
                  <a:lnTo>
                    <a:pt x="111671" y="172338"/>
                  </a:lnTo>
                  <a:lnTo>
                    <a:pt x="106807" y="163728"/>
                  </a:lnTo>
                  <a:lnTo>
                    <a:pt x="86448" y="127965"/>
                  </a:lnTo>
                  <a:lnTo>
                    <a:pt x="20739" y="14109"/>
                  </a:lnTo>
                  <a:lnTo>
                    <a:pt x="16700" y="7213"/>
                  </a:lnTo>
                  <a:lnTo>
                    <a:pt x="12522" y="0"/>
                  </a:lnTo>
                  <a:close/>
                </a:path>
                <a:path w="316229" h="364490">
                  <a:moveTo>
                    <a:pt x="312096" y="189077"/>
                  </a:moveTo>
                  <a:lnTo>
                    <a:pt x="129590" y="189077"/>
                  </a:lnTo>
                  <a:lnTo>
                    <a:pt x="219017" y="189501"/>
                  </a:lnTo>
                  <a:lnTo>
                    <a:pt x="310692" y="189382"/>
                  </a:lnTo>
                  <a:lnTo>
                    <a:pt x="312096" y="189077"/>
                  </a:lnTo>
                  <a:close/>
                </a:path>
                <a:path w="316229" h="364490">
                  <a:moveTo>
                    <a:pt x="315105" y="177114"/>
                  </a:moveTo>
                  <a:lnTo>
                    <a:pt x="110718" y="177114"/>
                  </a:lnTo>
                  <a:lnTo>
                    <a:pt x="113957" y="179946"/>
                  </a:lnTo>
                  <a:lnTo>
                    <a:pt x="114452" y="183591"/>
                  </a:lnTo>
                  <a:lnTo>
                    <a:pt x="111823" y="185800"/>
                  </a:lnTo>
                  <a:lnTo>
                    <a:pt x="109728" y="188937"/>
                  </a:lnTo>
                  <a:lnTo>
                    <a:pt x="312739" y="188937"/>
                  </a:lnTo>
                  <a:lnTo>
                    <a:pt x="312915" y="188899"/>
                  </a:lnTo>
                  <a:lnTo>
                    <a:pt x="315747" y="188569"/>
                  </a:lnTo>
                  <a:lnTo>
                    <a:pt x="315105" y="177114"/>
                  </a:lnTo>
                  <a:close/>
                </a:path>
                <a:path w="316229" h="364490">
                  <a:moveTo>
                    <a:pt x="212110" y="174936"/>
                  </a:moveTo>
                  <a:lnTo>
                    <a:pt x="117259" y="175272"/>
                  </a:lnTo>
                  <a:lnTo>
                    <a:pt x="315001" y="175272"/>
                  </a:lnTo>
                  <a:lnTo>
                    <a:pt x="314985" y="174980"/>
                  </a:lnTo>
                  <a:lnTo>
                    <a:pt x="212110"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3" name="object 25">
              <a:extLst>
                <a:ext uri="{FF2B5EF4-FFF2-40B4-BE49-F238E27FC236}">
                  <a16:creationId xmlns:a16="http://schemas.microsoft.com/office/drawing/2014/main" id="{361E78EA-EF1E-433D-A66E-46A1F9A89487}"/>
                </a:ext>
              </a:extLst>
            </p:cNvPr>
            <p:cNvSpPr/>
            <p:nvPr/>
          </p:nvSpPr>
          <p:spPr>
            <a:xfrm>
              <a:off x="10625397"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81" y="274521"/>
                  </a:lnTo>
                  <a:lnTo>
                    <a:pt x="84881" y="238837"/>
                  </a:lnTo>
                  <a:lnTo>
                    <a:pt x="105168" y="203034"/>
                  </a:lnTo>
                  <a:lnTo>
                    <a:pt x="109778" y="196421"/>
                  </a:lnTo>
                  <a:lnTo>
                    <a:pt x="115098" y="192084"/>
                  </a:lnTo>
                  <a:lnTo>
                    <a:pt x="121568" y="189733"/>
                  </a:lnTo>
                  <a:lnTo>
                    <a:pt x="129628" y="189077"/>
                  </a:lnTo>
                  <a:lnTo>
                    <a:pt x="312085" y="189077"/>
                  </a:lnTo>
                  <a:lnTo>
                    <a:pt x="312940" y="188887"/>
                  </a:lnTo>
                  <a:lnTo>
                    <a:pt x="315709" y="188544"/>
                  </a:lnTo>
                  <a:lnTo>
                    <a:pt x="315596" y="186918"/>
                  </a:lnTo>
                  <a:lnTo>
                    <a:pt x="111391" y="186918"/>
                  </a:lnTo>
                  <a:lnTo>
                    <a:pt x="107657" y="186816"/>
                  </a:lnTo>
                  <a:lnTo>
                    <a:pt x="105816" y="184010"/>
                  </a:lnTo>
                  <a:lnTo>
                    <a:pt x="103962" y="182397"/>
                  </a:lnTo>
                  <a:lnTo>
                    <a:pt x="105600" y="180555"/>
                  </a:lnTo>
                  <a:lnTo>
                    <a:pt x="107073" y="177520"/>
                  </a:lnTo>
                  <a:lnTo>
                    <a:pt x="110744"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55" y="189501"/>
                  </a:lnTo>
                  <a:lnTo>
                    <a:pt x="310718" y="189382"/>
                  </a:lnTo>
                  <a:lnTo>
                    <a:pt x="312085" y="189077"/>
                  </a:lnTo>
                  <a:close/>
                </a:path>
                <a:path w="316229" h="364490">
                  <a:moveTo>
                    <a:pt x="314939" y="176923"/>
                  </a:moveTo>
                  <a:lnTo>
                    <a:pt x="110744" y="176923"/>
                  </a:lnTo>
                  <a:lnTo>
                    <a:pt x="113004" y="179539"/>
                  </a:lnTo>
                  <a:lnTo>
                    <a:pt x="116230" y="181673"/>
                  </a:lnTo>
                  <a:lnTo>
                    <a:pt x="113296" y="184124"/>
                  </a:lnTo>
                  <a:lnTo>
                    <a:pt x="111391" y="186918"/>
                  </a:lnTo>
                  <a:lnTo>
                    <a:pt x="315596"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34" name="object 26">
              <a:extLst>
                <a:ext uri="{FF2B5EF4-FFF2-40B4-BE49-F238E27FC236}">
                  <a16:creationId xmlns:a16="http://schemas.microsoft.com/office/drawing/2014/main" id="{E161D2BF-36ED-43AD-995E-AC9E63F3019A}"/>
                </a:ext>
              </a:extLst>
            </p:cNvPr>
            <p:cNvPicPr/>
            <p:nvPr/>
          </p:nvPicPr>
          <p:blipFill>
            <a:blip r:embed="rId5" cstate="print"/>
            <a:stretch>
              <a:fillRect/>
            </a:stretch>
          </p:blipFill>
          <p:spPr>
            <a:xfrm>
              <a:off x="11977750" y="6426968"/>
              <a:ext cx="220345" cy="78718"/>
            </a:xfrm>
            <a:prstGeom prst="rect">
              <a:avLst/>
            </a:prstGeom>
          </p:spPr>
        </p:pic>
        <p:sp>
          <p:nvSpPr>
            <p:cNvPr id="35" name="object 27">
              <a:extLst>
                <a:ext uri="{FF2B5EF4-FFF2-40B4-BE49-F238E27FC236}">
                  <a16:creationId xmlns:a16="http://schemas.microsoft.com/office/drawing/2014/main" id="{F5957D5D-71A1-4932-AC80-5180D49769A1}"/>
                </a:ext>
              </a:extLst>
            </p:cNvPr>
            <p:cNvSpPr/>
            <p:nvPr/>
          </p:nvSpPr>
          <p:spPr>
            <a:xfrm>
              <a:off x="6278014" y="6785358"/>
              <a:ext cx="55244" cy="73025"/>
            </a:xfrm>
            <a:custGeom>
              <a:avLst/>
              <a:gdLst/>
              <a:ahLst/>
              <a:cxnLst/>
              <a:rect l="l" t="t" r="r" b="b"/>
              <a:pathLst>
                <a:path w="55245" h="73025">
                  <a:moveTo>
                    <a:pt x="12395" y="0"/>
                  </a:moveTo>
                  <a:lnTo>
                    <a:pt x="8432" y="2489"/>
                  </a:lnTo>
                  <a:lnTo>
                    <a:pt x="1905" y="4597"/>
                  </a:lnTo>
                  <a:lnTo>
                    <a:pt x="1905" y="6604"/>
                  </a:lnTo>
                  <a:lnTo>
                    <a:pt x="0" y="7810"/>
                  </a:lnTo>
                  <a:lnTo>
                    <a:pt x="1905" y="11125"/>
                  </a:lnTo>
                  <a:lnTo>
                    <a:pt x="1905" y="15963"/>
                  </a:lnTo>
                  <a:lnTo>
                    <a:pt x="4813" y="19367"/>
                  </a:lnTo>
                  <a:lnTo>
                    <a:pt x="8102" y="22529"/>
                  </a:lnTo>
                  <a:lnTo>
                    <a:pt x="10591" y="26174"/>
                  </a:lnTo>
                  <a:lnTo>
                    <a:pt x="37393" y="72641"/>
                  </a:lnTo>
                  <a:lnTo>
                    <a:pt x="54806" y="72641"/>
                  </a:lnTo>
                  <a:lnTo>
                    <a:pt x="18453" y="9575"/>
                  </a:lnTo>
                  <a:lnTo>
                    <a:pt x="13119" y="977"/>
                  </a:lnTo>
                  <a:lnTo>
                    <a:pt x="1239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36" name="object 28">
              <a:extLst>
                <a:ext uri="{FF2B5EF4-FFF2-40B4-BE49-F238E27FC236}">
                  <a16:creationId xmlns:a16="http://schemas.microsoft.com/office/drawing/2014/main" id="{D81C72CD-4A7C-4386-B28E-03581E1877C2}"/>
                </a:ext>
              </a:extLst>
            </p:cNvPr>
            <p:cNvPicPr/>
            <p:nvPr/>
          </p:nvPicPr>
          <p:blipFill>
            <a:blip r:embed="rId6" cstate="print"/>
            <a:stretch>
              <a:fillRect/>
            </a:stretch>
          </p:blipFill>
          <p:spPr>
            <a:xfrm>
              <a:off x="6278052" y="6045593"/>
              <a:ext cx="71655" cy="101199"/>
            </a:xfrm>
            <a:prstGeom prst="rect">
              <a:avLst/>
            </a:prstGeom>
          </p:spPr>
        </p:pic>
        <p:sp>
          <p:nvSpPr>
            <p:cNvPr id="37" name="object 29">
              <a:extLst>
                <a:ext uri="{FF2B5EF4-FFF2-40B4-BE49-F238E27FC236}">
                  <a16:creationId xmlns:a16="http://schemas.microsoft.com/office/drawing/2014/main" id="{00901795-53B1-4446-A59C-1902E42C5DA5}"/>
                </a:ext>
              </a:extLst>
            </p:cNvPr>
            <p:cNvSpPr/>
            <p:nvPr/>
          </p:nvSpPr>
          <p:spPr>
            <a:xfrm>
              <a:off x="6278120" y="6284394"/>
              <a:ext cx="316230" cy="364490"/>
            </a:xfrm>
            <a:custGeom>
              <a:avLst/>
              <a:gdLst/>
              <a:ahLst/>
              <a:cxnLst/>
              <a:rect l="l" t="t" r="r" b="b"/>
              <a:pathLst>
                <a:path w="316229" h="364490">
                  <a:moveTo>
                    <a:pt x="12128" y="0"/>
                  </a:moveTo>
                  <a:lnTo>
                    <a:pt x="7899" y="2641"/>
                  </a:lnTo>
                  <a:lnTo>
                    <a:pt x="1803" y="5524"/>
                  </a:lnTo>
                  <a:lnTo>
                    <a:pt x="1803" y="6451"/>
                  </a:lnTo>
                  <a:lnTo>
                    <a:pt x="25" y="7569"/>
                  </a:lnTo>
                  <a:lnTo>
                    <a:pt x="1803" y="10642"/>
                  </a:lnTo>
                  <a:lnTo>
                    <a:pt x="1803" y="16903"/>
                  </a:lnTo>
                  <a:lnTo>
                    <a:pt x="99199" y="179501"/>
                  </a:lnTo>
                  <a:lnTo>
                    <a:pt x="100380" y="181838"/>
                  </a:lnTo>
                  <a:lnTo>
                    <a:pt x="99889" y="183108"/>
                  </a:lnTo>
                  <a:lnTo>
                    <a:pt x="8572" y="341477"/>
                  </a:lnTo>
                  <a:lnTo>
                    <a:pt x="6553" y="344233"/>
                  </a:lnTo>
                  <a:lnTo>
                    <a:pt x="4051" y="346697"/>
                  </a:lnTo>
                  <a:lnTo>
                    <a:pt x="1803" y="349300"/>
                  </a:lnTo>
                  <a:lnTo>
                    <a:pt x="1803" y="353212"/>
                  </a:lnTo>
                  <a:lnTo>
                    <a:pt x="0" y="356336"/>
                  </a:lnTo>
                  <a:lnTo>
                    <a:pt x="1803" y="357454"/>
                  </a:lnTo>
                  <a:lnTo>
                    <a:pt x="1803" y="357835"/>
                  </a:lnTo>
                  <a:lnTo>
                    <a:pt x="5765" y="359905"/>
                  </a:lnTo>
                  <a:lnTo>
                    <a:pt x="12255" y="363905"/>
                  </a:lnTo>
                  <a:lnTo>
                    <a:pt x="12534" y="363448"/>
                  </a:lnTo>
                  <a:lnTo>
                    <a:pt x="12998" y="363448"/>
                  </a:lnTo>
                  <a:lnTo>
                    <a:pt x="15443" y="359422"/>
                  </a:lnTo>
                  <a:lnTo>
                    <a:pt x="17970" y="355447"/>
                  </a:lnTo>
                  <a:lnTo>
                    <a:pt x="86319" y="237067"/>
                  </a:lnTo>
                  <a:lnTo>
                    <a:pt x="108178" y="198881"/>
                  </a:lnTo>
                  <a:lnTo>
                    <a:pt x="112166" y="191858"/>
                  </a:lnTo>
                  <a:lnTo>
                    <a:pt x="116662" y="188836"/>
                  </a:lnTo>
                  <a:lnTo>
                    <a:pt x="312758" y="188836"/>
                  </a:lnTo>
                  <a:lnTo>
                    <a:pt x="313829" y="188506"/>
                  </a:lnTo>
                  <a:lnTo>
                    <a:pt x="315709" y="188175"/>
                  </a:lnTo>
                  <a:lnTo>
                    <a:pt x="315709" y="186626"/>
                  </a:lnTo>
                  <a:lnTo>
                    <a:pt x="109092" y="186626"/>
                  </a:lnTo>
                  <a:lnTo>
                    <a:pt x="108026" y="186474"/>
                  </a:lnTo>
                  <a:lnTo>
                    <a:pt x="106908" y="185521"/>
                  </a:lnTo>
                  <a:lnTo>
                    <a:pt x="105606" y="184226"/>
                  </a:lnTo>
                  <a:lnTo>
                    <a:pt x="104914" y="183337"/>
                  </a:lnTo>
                  <a:lnTo>
                    <a:pt x="104355" y="182333"/>
                  </a:lnTo>
                  <a:lnTo>
                    <a:pt x="104446" y="180809"/>
                  </a:lnTo>
                  <a:lnTo>
                    <a:pt x="104788" y="180263"/>
                  </a:lnTo>
                  <a:lnTo>
                    <a:pt x="105181" y="179743"/>
                  </a:lnTo>
                  <a:lnTo>
                    <a:pt x="107162" y="178193"/>
                  </a:lnTo>
                  <a:lnTo>
                    <a:pt x="108712" y="176860"/>
                  </a:lnTo>
                  <a:lnTo>
                    <a:pt x="315709" y="176860"/>
                  </a:lnTo>
                  <a:lnTo>
                    <a:pt x="315709" y="175171"/>
                  </a:lnTo>
                  <a:lnTo>
                    <a:pt x="117843" y="175171"/>
                  </a:lnTo>
                  <a:lnTo>
                    <a:pt x="112014" y="172021"/>
                  </a:lnTo>
                  <a:lnTo>
                    <a:pt x="85119" y="124806"/>
                  </a:lnTo>
                  <a:lnTo>
                    <a:pt x="17043" y="6934"/>
                  </a:lnTo>
                  <a:lnTo>
                    <a:pt x="14668" y="3543"/>
                  </a:lnTo>
                  <a:lnTo>
                    <a:pt x="12714" y="495"/>
                  </a:lnTo>
                  <a:lnTo>
                    <a:pt x="12433" y="495"/>
                  </a:lnTo>
                  <a:lnTo>
                    <a:pt x="12128" y="0"/>
                  </a:lnTo>
                  <a:close/>
                </a:path>
                <a:path w="316229" h="364490">
                  <a:moveTo>
                    <a:pt x="12998" y="363448"/>
                  </a:moveTo>
                  <a:lnTo>
                    <a:pt x="12534" y="363448"/>
                  </a:lnTo>
                  <a:lnTo>
                    <a:pt x="12890" y="363626"/>
                  </a:lnTo>
                  <a:lnTo>
                    <a:pt x="12998" y="363448"/>
                  </a:lnTo>
                  <a:close/>
                </a:path>
                <a:path w="316229" h="364490">
                  <a:moveTo>
                    <a:pt x="312758" y="188836"/>
                  </a:moveTo>
                  <a:lnTo>
                    <a:pt x="116662" y="188836"/>
                  </a:lnTo>
                  <a:lnTo>
                    <a:pt x="131877" y="189213"/>
                  </a:lnTo>
                  <a:lnTo>
                    <a:pt x="145947" y="189346"/>
                  </a:lnTo>
                  <a:lnTo>
                    <a:pt x="311645" y="189179"/>
                  </a:lnTo>
                  <a:lnTo>
                    <a:pt x="312758" y="188836"/>
                  </a:lnTo>
                  <a:close/>
                </a:path>
                <a:path w="316229" h="364490">
                  <a:moveTo>
                    <a:pt x="315709" y="176860"/>
                  </a:moveTo>
                  <a:lnTo>
                    <a:pt x="108712" y="176860"/>
                  </a:lnTo>
                  <a:lnTo>
                    <a:pt x="111467" y="177253"/>
                  </a:lnTo>
                  <a:lnTo>
                    <a:pt x="112661" y="179120"/>
                  </a:lnTo>
                  <a:lnTo>
                    <a:pt x="113880" y="180809"/>
                  </a:lnTo>
                  <a:lnTo>
                    <a:pt x="114013" y="181114"/>
                  </a:lnTo>
                  <a:lnTo>
                    <a:pt x="114126" y="182333"/>
                  </a:lnTo>
                  <a:lnTo>
                    <a:pt x="114007" y="183108"/>
                  </a:lnTo>
                  <a:lnTo>
                    <a:pt x="109092" y="186626"/>
                  </a:lnTo>
                  <a:lnTo>
                    <a:pt x="315709" y="186626"/>
                  </a:lnTo>
                  <a:lnTo>
                    <a:pt x="315709" y="176860"/>
                  </a:lnTo>
                  <a:close/>
                </a:path>
                <a:path w="316229" h="364490">
                  <a:moveTo>
                    <a:pt x="213271" y="174751"/>
                  </a:moveTo>
                  <a:lnTo>
                    <a:pt x="117843" y="175171"/>
                  </a:lnTo>
                  <a:lnTo>
                    <a:pt x="315709" y="175171"/>
                  </a:lnTo>
                  <a:lnTo>
                    <a:pt x="315709" y="174815"/>
                  </a:lnTo>
                  <a:lnTo>
                    <a:pt x="213271" y="174751"/>
                  </a:lnTo>
                  <a:close/>
                </a:path>
                <a:path w="316229" h="364490">
                  <a:moveTo>
                    <a:pt x="12649" y="393"/>
                  </a:moveTo>
                  <a:lnTo>
                    <a:pt x="12433" y="495"/>
                  </a:lnTo>
                  <a:lnTo>
                    <a:pt x="12714" y="495"/>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8" name="object 30">
              <a:extLst>
                <a:ext uri="{FF2B5EF4-FFF2-40B4-BE49-F238E27FC236}">
                  <a16:creationId xmlns:a16="http://schemas.microsoft.com/office/drawing/2014/main" id="{BCFE0D47-A09D-422F-9A37-25AB02E42F3A}"/>
                </a:ext>
              </a:extLst>
            </p:cNvPr>
            <p:cNvSpPr/>
            <p:nvPr/>
          </p:nvSpPr>
          <p:spPr>
            <a:xfrm>
              <a:off x="10238858" y="6284508"/>
              <a:ext cx="315595" cy="364490"/>
            </a:xfrm>
            <a:custGeom>
              <a:avLst/>
              <a:gdLst/>
              <a:ahLst/>
              <a:cxnLst/>
              <a:rect l="l" t="t" r="r" b="b"/>
              <a:pathLst>
                <a:path w="315595" h="364490">
                  <a:moveTo>
                    <a:pt x="218743" y="188810"/>
                  </a:moveTo>
                  <a:lnTo>
                    <a:pt x="187413" y="188810"/>
                  </a:lnTo>
                  <a:lnTo>
                    <a:pt x="194820" y="189477"/>
                  </a:lnTo>
                  <a:lnTo>
                    <a:pt x="200653" y="191769"/>
                  </a:lnTo>
                  <a:lnTo>
                    <a:pt x="205391" y="195843"/>
                  </a:lnTo>
                  <a:lnTo>
                    <a:pt x="209511" y="201853"/>
                  </a:lnTo>
                  <a:lnTo>
                    <a:pt x="230023" y="237937"/>
                  </a:lnTo>
                  <a:lnTo>
                    <a:pt x="295782" y="351904"/>
                  </a:lnTo>
                  <a:lnTo>
                    <a:pt x="299427" y="357924"/>
                  </a:lnTo>
                  <a:lnTo>
                    <a:pt x="303110" y="364159"/>
                  </a:lnTo>
                  <a:lnTo>
                    <a:pt x="315163" y="356006"/>
                  </a:lnTo>
                  <a:lnTo>
                    <a:pt x="218743" y="188810"/>
                  </a:lnTo>
                  <a:close/>
                </a:path>
                <a:path w="315595" h="364490">
                  <a:moveTo>
                    <a:pt x="18567" y="189166"/>
                  </a:moveTo>
                  <a:lnTo>
                    <a:pt x="8737" y="189166"/>
                  </a:lnTo>
                  <a:lnTo>
                    <a:pt x="18567" y="190093"/>
                  </a:lnTo>
                  <a:lnTo>
                    <a:pt x="18567" y="189166"/>
                  </a:lnTo>
                  <a:close/>
                </a:path>
                <a:path w="315595" h="364490">
                  <a:moveTo>
                    <a:pt x="101" y="174624"/>
                  </a:moveTo>
                  <a:lnTo>
                    <a:pt x="0" y="189166"/>
                  </a:lnTo>
                  <a:lnTo>
                    <a:pt x="102985" y="189231"/>
                  </a:lnTo>
                  <a:lnTo>
                    <a:pt x="218743" y="188810"/>
                  </a:lnTo>
                  <a:lnTo>
                    <a:pt x="217623" y="186867"/>
                  </a:lnTo>
                  <a:lnTo>
                    <a:pt x="207543" y="186867"/>
                  </a:lnTo>
                  <a:lnTo>
                    <a:pt x="203873" y="186334"/>
                  </a:lnTo>
                  <a:lnTo>
                    <a:pt x="202399" y="183273"/>
                  </a:lnTo>
                  <a:lnTo>
                    <a:pt x="200774" y="181432"/>
                  </a:lnTo>
                  <a:lnTo>
                    <a:pt x="202641" y="179793"/>
                  </a:lnTo>
                  <a:lnTo>
                    <a:pt x="204482" y="176923"/>
                  </a:lnTo>
                  <a:lnTo>
                    <a:pt x="208229" y="176872"/>
                  </a:lnTo>
                  <a:lnTo>
                    <a:pt x="217528" y="176872"/>
                  </a:lnTo>
                  <a:lnTo>
                    <a:pt x="218583" y="175044"/>
                  </a:lnTo>
                  <a:lnTo>
                    <a:pt x="6286" y="175044"/>
                  </a:lnTo>
                  <a:lnTo>
                    <a:pt x="101" y="174624"/>
                  </a:lnTo>
                  <a:close/>
                </a:path>
                <a:path w="315595" h="364490">
                  <a:moveTo>
                    <a:pt x="217528" y="176872"/>
                  </a:moveTo>
                  <a:lnTo>
                    <a:pt x="208229" y="176872"/>
                  </a:lnTo>
                  <a:lnTo>
                    <a:pt x="210108" y="179730"/>
                  </a:lnTo>
                  <a:lnTo>
                    <a:pt x="213017" y="182206"/>
                  </a:lnTo>
                  <a:lnTo>
                    <a:pt x="209791" y="184302"/>
                  </a:lnTo>
                  <a:lnTo>
                    <a:pt x="207543" y="186867"/>
                  </a:lnTo>
                  <a:lnTo>
                    <a:pt x="217623" y="186867"/>
                  </a:lnTo>
                  <a:lnTo>
                    <a:pt x="214693" y="181787"/>
                  </a:lnTo>
                  <a:lnTo>
                    <a:pt x="217528" y="176872"/>
                  </a:lnTo>
                  <a:close/>
                </a:path>
                <a:path w="315595" h="364490">
                  <a:moveTo>
                    <a:pt x="127846" y="174550"/>
                  </a:moveTo>
                  <a:lnTo>
                    <a:pt x="6286" y="175044"/>
                  </a:lnTo>
                  <a:lnTo>
                    <a:pt x="218583" y="175044"/>
                  </a:lnTo>
                  <a:lnTo>
                    <a:pt x="183895" y="174993"/>
                  </a:lnTo>
                  <a:lnTo>
                    <a:pt x="155876" y="174614"/>
                  </a:lnTo>
                  <a:lnTo>
                    <a:pt x="127846" y="174550"/>
                  </a:lnTo>
                  <a:close/>
                </a:path>
                <a:path w="315595" h="364490">
                  <a:moveTo>
                    <a:pt x="303009" y="0"/>
                  </a:moveTo>
                  <a:lnTo>
                    <a:pt x="300380" y="4305"/>
                  </a:lnTo>
                  <a:lnTo>
                    <a:pt x="297865" y="8267"/>
                  </a:lnTo>
                  <a:lnTo>
                    <a:pt x="252817" y="85993"/>
                  </a:lnTo>
                  <a:lnTo>
                    <a:pt x="231606" y="122906"/>
                  </a:lnTo>
                  <a:lnTo>
                    <a:pt x="210680" y="159981"/>
                  </a:lnTo>
                  <a:lnTo>
                    <a:pt x="205554" y="167279"/>
                  </a:lnTo>
                  <a:lnTo>
                    <a:pt x="199655" y="171959"/>
                  </a:lnTo>
                  <a:lnTo>
                    <a:pt x="192572" y="174403"/>
                  </a:lnTo>
                  <a:lnTo>
                    <a:pt x="183895" y="174993"/>
                  </a:lnTo>
                  <a:lnTo>
                    <a:pt x="218612" y="174993"/>
                  </a:lnTo>
                  <a:lnTo>
                    <a:pt x="315366" y="7251"/>
                  </a:lnTo>
                  <a:lnTo>
                    <a:pt x="30300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39" name="object 31">
              <a:extLst>
                <a:ext uri="{FF2B5EF4-FFF2-40B4-BE49-F238E27FC236}">
                  <a16:creationId xmlns:a16="http://schemas.microsoft.com/office/drawing/2014/main" id="{243EB99F-EFDB-467B-A531-2A1F4578B44D}"/>
                </a:ext>
              </a:extLst>
            </p:cNvPr>
            <p:cNvSpPr/>
            <p:nvPr/>
          </p:nvSpPr>
          <p:spPr>
            <a:xfrm>
              <a:off x="9630500" y="6785802"/>
              <a:ext cx="55244" cy="72390"/>
            </a:xfrm>
            <a:custGeom>
              <a:avLst/>
              <a:gdLst/>
              <a:ahLst/>
              <a:cxnLst/>
              <a:rect l="l" t="t" r="r" b="b"/>
              <a:pathLst>
                <a:path w="55245" h="72390">
                  <a:moveTo>
                    <a:pt x="42032" y="0"/>
                  </a:moveTo>
                  <a:lnTo>
                    <a:pt x="39315" y="4533"/>
                  </a:lnTo>
                  <a:lnTo>
                    <a:pt x="36584" y="8940"/>
                  </a:lnTo>
                  <a:lnTo>
                    <a:pt x="0" y="72196"/>
                  </a:lnTo>
                  <a:lnTo>
                    <a:pt x="17057" y="72196"/>
                  </a:lnTo>
                  <a:lnTo>
                    <a:pt x="54643" y="7023"/>
                  </a:lnTo>
                  <a:lnTo>
                    <a:pt x="4203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0" name="object 32">
              <a:extLst>
                <a:ext uri="{FF2B5EF4-FFF2-40B4-BE49-F238E27FC236}">
                  <a16:creationId xmlns:a16="http://schemas.microsoft.com/office/drawing/2014/main" id="{DF800991-D93A-4E17-BE5D-94F2774C90A3}"/>
                </a:ext>
              </a:extLst>
            </p:cNvPr>
            <p:cNvSpPr/>
            <p:nvPr/>
          </p:nvSpPr>
          <p:spPr>
            <a:xfrm>
              <a:off x="8886642" y="6785347"/>
              <a:ext cx="54610" cy="73025"/>
            </a:xfrm>
            <a:custGeom>
              <a:avLst/>
              <a:gdLst/>
              <a:ahLst/>
              <a:cxnLst/>
              <a:rect l="l" t="t" r="r" b="b"/>
              <a:pathLst>
                <a:path w="54609" h="73025">
                  <a:moveTo>
                    <a:pt x="12344" y="0"/>
                  </a:moveTo>
                  <a:lnTo>
                    <a:pt x="0" y="7874"/>
                  </a:lnTo>
                  <a:lnTo>
                    <a:pt x="37354" y="72652"/>
                  </a:lnTo>
                  <a:lnTo>
                    <a:pt x="54334" y="72652"/>
                  </a:lnTo>
                  <a:lnTo>
                    <a:pt x="1234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1" name="object 33">
              <a:extLst>
                <a:ext uri="{FF2B5EF4-FFF2-40B4-BE49-F238E27FC236}">
                  <a16:creationId xmlns:a16="http://schemas.microsoft.com/office/drawing/2014/main" id="{EE83E6EB-5B00-4227-92B8-24C6312C92C6}"/>
                </a:ext>
              </a:extLst>
            </p:cNvPr>
            <p:cNvSpPr/>
            <p:nvPr/>
          </p:nvSpPr>
          <p:spPr>
            <a:xfrm>
              <a:off x="8761201" y="6785800"/>
              <a:ext cx="54610" cy="72390"/>
            </a:xfrm>
            <a:custGeom>
              <a:avLst/>
              <a:gdLst/>
              <a:ahLst/>
              <a:cxnLst/>
              <a:rect l="l" t="t" r="r" b="b"/>
              <a:pathLst>
                <a:path w="54609" h="72390">
                  <a:moveTo>
                    <a:pt x="41741" y="0"/>
                  </a:moveTo>
                  <a:lnTo>
                    <a:pt x="0" y="72199"/>
                  </a:lnTo>
                  <a:lnTo>
                    <a:pt x="16990" y="72199"/>
                  </a:lnTo>
                  <a:lnTo>
                    <a:pt x="54453" y="7213"/>
                  </a:lnTo>
                  <a:lnTo>
                    <a:pt x="4174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2" name="object 34">
              <a:extLst>
                <a:ext uri="{FF2B5EF4-FFF2-40B4-BE49-F238E27FC236}">
                  <a16:creationId xmlns:a16="http://schemas.microsoft.com/office/drawing/2014/main" id="{D9D52506-BD42-41A7-AACE-6EB5F99A8978}"/>
                </a:ext>
              </a:extLst>
            </p:cNvPr>
            <p:cNvSpPr/>
            <p:nvPr/>
          </p:nvSpPr>
          <p:spPr>
            <a:xfrm>
              <a:off x="8017163" y="6785519"/>
              <a:ext cx="54610" cy="73025"/>
            </a:xfrm>
            <a:custGeom>
              <a:avLst/>
              <a:gdLst/>
              <a:ahLst/>
              <a:cxnLst/>
              <a:rect l="l" t="t" r="r" b="b"/>
              <a:pathLst>
                <a:path w="54609"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3" name="object 35">
              <a:extLst>
                <a:ext uri="{FF2B5EF4-FFF2-40B4-BE49-F238E27FC236}">
                  <a16:creationId xmlns:a16="http://schemas.microsoft.com/office/drawing/2014/main" id="{6E8914C4-69AF-4FFB-83A4-26AE6F4568D2}"/>
                </a:ext>
              </a:extLst>
            </p:cNvPr>
            <p:cNvSpPr/>
            <p:nvPr/>
          </p:nvSpPr>
          <p:spPr>
            <a:xfrm>
              <a:off x="7891866" y="6785782"/>
              <a:ext cx="54610" cy="72390"/>
            </a:xfrm>
            <a:custGeom>
              <a:avLst/>
              <a:gdLst/>
              <a:ahLst/>
              <a:cxnLst/>
              <a:rect l="l" t="t" r="r" b="b"/>
              <a:pathLst>
                <a:path w="54609" h="72390">
                  <a:moveTo>
                    <a:pt x="41917" y="0"/>
                  </a:moveTo>
                  <a:lnTo>
                    <a:pt x="39098" y="4699"/>
                  </a:lnTo>
                  <a:lnTo>
                    <a:pt x="36393" y="9105"/>
                  </a:lnTo>
                  <a:lnTo>
                    <a:pt x="33789" y="13589"/>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4" name="object 36">
              <a:extLst>
                <a:ext uri="{FF2B5EF4-FFF2-40B4-BE49-F238E27FC236}">
                  <a16:creationId xmlns:a16="http://schemas.microsoft.com/office/drawing/2014/main" id="{C92BEE23-CE29-4D2B-9644-9B49EE4FD124}"/>
                </a:ext>
              </a:extLst>
            </p:cNvPr>
            <p:cNvSpPr/>
            <p:nvPr/>
          </p:nvSpPr>
          <p:spPr>
            <a:xfrm>
              <a:off x="7147907" y="6785359"/>
              <a:ext cx="54610" cy="73025"/>
            </a:xfrm>
            <a:custGeom>
              <a:avLst/>
              <a:gdLst/>
              <a:ahLst/>
              <a:cxnLst/>
              <a:rect l="l" t="t" r="r" b="b"/>
              <a:pathLst>
                <a:path w="54609"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5" name="object 37">
              <a:extLst>
                <a:ext uri="{FF2B5EF4-FFF2-40B4-BE49-F238E27FC236}">
                  <a16:creationId xmlns:a16="http://schemas.microsoft.com/office/drawing/2014/main" id="{A96BD8C0-CEA9-46A5-8BEB-6F916CF4F64E}"/>
                </a:ext>
              </a:extLst>
            </p:cNvPr>
            <p:cNvSpPr/>
            <p:nvPr/>
          </p:nvSpPr>
          <p:spPr>
            <a:xfrm>
              <a:off x="7022458" y="6785442"/>
              <a:ext cx="54610" cy="73025"/>
            </a:xfrm>
            <a:custGeom>
              <a:avLst/>
              <a:gdLst/>
              <a:ahLst/>
              <a:cxnLst/>
              <a:rect l="l" t="t" r="r" b="b"/>
              <a:pathLst>
                <a:path w="54609" h="73025">
                  <a:moveTo>
                    <a:pt x="41946" y="0"/>
                  </a:moveTo>
                  <a:lnTo>
                    <a:pt x="0" y="72557"/>
                  </a:lnTo>
                  <a:lnTo>
                    <a:pt x="16989" y="72557"/>
                  </a:lnTo>
                  <a:lnTo>
                    <a:pt x="54392" y="7670"/>
                  </a:lnTo>
                  <a:lnTo>
                    <a:pt x="4194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6" name="object 38">
              <a:extLst>
                <a:ext uri="{FF2B5EF4-FFF2-40B4-BE49-F238E27FC236}">
                  <a16:creationId xmlns:a16="http://schemas.microsoft.com/office/drawing/2014/main" id="{BD11000D-E651-4C81-9F06-4F822AFF9B4E}"/>
                </a:ext>
              </a:extLst>
            </p:cNvPr>
            <p:cNvSpPr/>
            <p:nvPr/>
          </p:nvSpPr>
          <p:spPr>
            <a:xfrm>
              <a:off x="7005597"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47" name="object 39">
              <a:extLst>
                <a:ext uri="{FF2B5EF4-FFF2-40B4-BE49-F238E27FC236}">
                  <a16:creationId xmlns:a16="http://schemas.microsoft.com/office/drawing/2014/main" id="{712CCCA1-E2C6-46B2-88F9-99914478DBEE}"/>
                </a:ext>
              </a:extLst>
            </p:cNvPr>
            <p:cNvPicPr/>
            <p:nvPr/>
          </p:nvPicPr>
          <p:blipFill>
            <a:blip r:embed="rId4" cstate="print"/>
            <a:stretch>
              <a:fillRect/>
            </a:stretch>
          </p:blipFill>
          <p:spPr>
            <a:xfrm>
              <a:off x="7147817" y="6045593"/>
              <a:ext cx="71252" cy="101201"/>
            </a:xfrm>
            <a:prstGeom prst="rect">
              <a:avLst/>
            </a:prstGeom>
          </p:spPr>
        </p:pic>
        <p:sp>
          <p:nvSpPr>
            <p:cNvPr id="48" name="object 40">
              <a:extLst>
                <a:ext uri="{FF2B5EF4-FFF2-40B4-BE49-F238E27FC236}">
                  <a16:creationId xmlns:a16="http://schemas.microsoft.com/office/drawing/2014/main" id="{E446B275-A655-478E-A37F-CE44850298EC}"/>
                </a:ext>
              </a:extLst>
            </p:cNvPr>
            <p:cNvSpPr/>
            <p:nvPr/>
          </p:nvSpPr>
          <p:spPr>
            <a:xfrm>
              <a:off x="7874998" y="6045593"/>
              <a:ext cx="71755" cy="101600"/>
            </a:xfrm>
            <a:custGeom>
              <a:avLst/>
              <a:gdLst/>
              <a:ahLst/>
              <a:cxnLst/>
              <a:rect l="l" t="t" r="r" b="b"/>
              <a:pathLst>
                <a:path w="71754" h="101600">
                  <a:moveTo>
                    <a:pt x="17081" y="0"/>
                  </a:moveTo>
                  <a:lnTo>
                    <a:pt x="0" y="0"/>
                  </a:lnTo>
                  <a:lnTo>
                    <a:pt x="53644"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49" name="object 41">
              <a:extLst>
                <a:ext uri="{FF2B5EF4-FFF2-40B4-BE49-F238E27FC236}">
                  <a16:creationId xmlns:a16="http://schemas.microsoft.com/office/drawing/2014/main" id="{227E5332-361C-42E1-B5A8-3A7BF3201CB3}"/>
                </a:ext>
              </a:extLst>
            </p:cNvPr>
            <p:cNvSpPr/>
            <p:nvPr/>
          </p:nvSpPr>
          <p:spPr>
            <a:xfrm>
              <a:off x="8017271" y="6045593"/>
              <a:ext cx="71755" cy="101600"/>
            </a:xfrm>
            <a:custGeom>
              <a:avLst/>
              <a:gdLst/>
              <a:ahLst/>
              <a:cxnLst/>
              <a:rect l="l" t="t" r="r" b="b"/>
              <a:pathLst>
                <a:path w="71754" h="101600">
                  <a:moveTo>
                    <a:pt x="71177" y="0"/>
                  </a:moveTo>
                  <a:lnTo>
                    <a:pt x="54091" y="0"/>
                  </a:lnTo>
                  <a:lnTo>
                    <a:pt x="0" y="93833"/>
                  </a:lnTo>
                  <a:lnTo>
                    <a:pt x="12420" y="101174"/>
                  </a:lnTo>
                  <a:lnTo>
                    <a:pt x="20027" y="88538"/>
                  </a:lnTo>
                  <a:lnTo>
                    <a:pt x="7117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50" name="object 42">
              <a:extLst>
                <a:ext uri="{FF2B5EF4-FFF2-40B4-BE49-F238E27FC236}">
                  <a16:creationId xmlns:a16="http://schemas.microsoft.com/office/drawing/2014/main" id="{DEF408C4-D0C4-4B7C-A63F-7F843BE7AA42}"/>
                </a:ext>
              </a:extLst>
            </p:cNvPr>
            <p:cNvPicPr/>
            <p:nvPr/>
          </p:nvPicPr>
          <p:blipFill>
            <a:blip r:embed="rId7" cstate="print"/>
            <a:stretch>
              <a:fillRect/>
            </a:stretch>
          </p:blipFill>
          <p:spPr>
            <a:xfrm>
              <a:off x="8744442" y="6045593"/>
              <a:ext cx="71063" cy="101127"/>
            </a:xfrm>
            <a:prstGeom prst="rect">
              <a:avLst/>
            </a:prstGeom>
          </p:spPr>
        </p:pic>
        <p:pic>
          <p:nvPicPr>
            <p:cNvPr id="51" name="object 43">
              <a:extLst>
                <a:ext uri="{FF2B5EF4-FFF2-40B4-BE49-F238E27FC236}">
                  <a16:creationId xmlns:a16="http://schemas.microsoft.com/office/drawing/2014/main" id="{6CBA2CDF-AEC9-435E-A350-866AE42A9C17}"/>
                </a:ext>
              </a:extLst>
            </p:cNvPr>
            <p:cNvPicPr/>
            <p:nvPr/>
          </p:nvPicPr>
          <p:blipFill>
            <a:blip r:embed="rId8" cstate="print"/>
            <a:stretch>
              <a:fillRect/>
            </a:stretch>
          </p:blipFill>
          <p:spPr>
            <a:xfrm>
              <a:off x="8886550" y="6045593"/>
              <a:ext cx="71304" cy="101221"/>
            </a:xfrm>
            <a:prstGeom prst="rect">
              <a:avLst/>
            </a:prstGeom>
          </p:spPr>
        </p:pic>
        <p:sp>
          <p:nvSpPr>
            <p:cNvPr id="52" name="object 44">
              <a:extLst>
                <a:ext uri="{FF2B5EF4-FFF2-40B4-BE49-F238E27FC236}">
                  <a16:creationId xmlns:a16="http://schemas.microsoft.com/office/drawing/2014/main" id="{3A737BE0-EB19-45EA-A8D1-FE759B7B4768}"/>
                </a:ext>
              </a:extLst>
            </p:cNvPr>
            <p:cNvSpPr/>
            <p:nvPr/>
          </p:nvSpPr>
          <p:spPr>
            <a:xfrm>
              <a:off x="9613748" y="6045593"/>
              <a:ext cx="71755" cy="101600"/>
            </a:xfrm>
            <a:custGeom>
              <a:avLst/>
              <a:gdLst/>
              <a:ahLst/>
              <a:cxnLst/>
              <a:rect l="l" t="t" r="r" b="b"/>
              <a:pathLst>
                <a:path w="71754" h="101600">
                  <a:moveTo>
                    <a:pt x="17074" y="0"/>
                  </a:moveTo>
                  <a:lnTo>
                    <a:pt x="0" y="0"/>
                  </a:lnTo>
                  <a:lnTo>
                    <a:pt x="53654" y="92853"/>
                  </a:lnTo>
                  <a:lnTo>
                    <a:pt x="59052" y="101438"/>
                  </a:lnTo>
                  <a:lnTo>
                    <a:pt x="71142" y="93742"/>
                  </a:lnTo>
                  <a:lnTo>
                    <a:pt x="1707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3" name="object 45">
              <a:extLst>
                <a:ext uri="{FF2B5EF4-FFF2-40B4-BE49-F238E27FC236}">
                  <a16:creationId xmlns:a16="http://schemas.microsoft.com/office/drawing/2014/main" id="{46FDC532-5FDD-4E34-BA37-CA067640CF5C}"/>
                </a:ext>
              </a:extLst>
            </p:cNvPr>
            <p:cNvSpPr/>
            <p:nvPr/>
          </p:nvSpPr>
          <p:spPr>
            <a:xfrm>
              <a:off x="6326089" y="6045593"/>
              <a:ext cx="316230" cy="352425"/>
            </a:xfrm>
            <a:custGeom>
              <a:avLst/>
              <a:gdLst/>
              <a:ahLst/>
              <a:cxnLst/>
              <a:rect l="l" t="t" r="r" b="b"/>
              <a:pathLst>
                <a:path w="316229" h="352425">
                  <a:moveTo>
                    <a:pt x="219341" y="177105"/>
                  </a:moveTo>
                  <a:lnTo>
                    <a:pt x="185966" y="177105"/>
                  </a:lnTo>
                  <a:lnTo>
                    <a:pt x="194294" y="178069"/>
                  </a:lnTo>
                  <a:lnTo>
                    <a:pt x="200948" y="180877"/>
                  </a:lnTo>
                  <a:lnTo>
                    <a:pt x="206407" y="185685"/>
                  </a:lnTo>
                  <a:lnTo>
                    <a:pt x="211150" y="192650"/>
                  </a:lnTo>
                  <a:lnTo>
                    <a:pt x="232156" y="229684"/>
                  </a:lnTo>
                  <a:lnTo>
                    <a:pt x="253382" y="266592"/>
                  </a:lnTo>
                  <a:lnTo>
                    <a:pt x="298386" y="344300"/>
                  </a:lnTo>
                  <a:lnTo>
                    <a:pt x="300913" y="348199"/>
                  </a:lnTo>
                  <a:lnTo>
                    <a:pt x="303326" y="352149"/>
                  </a:lnTo>
                  <a:lnTo>
                    <a:pt x="303809" y="351844"/>
                  </a:lnTo>
                  <a:lnTo>
                    <a:pt x="304346" y="351844"/>
                  </a:lnTo>
                  <a:lnTo>
                    <a:pt x="315950" y="344592"/>
                  </a:lnTo>
                  <a:lnTo>
                    <a:pt x="219341" y="177105"/>
                  </a:lnTo>
                  <a:close/>
                </a:path>
                <a:path w="316229" h="352425">
                  <a:moveTo>
                    <a:pt x="304346" y="351844"/>
                  </a:moveTo>
                  <a:lnTo>
                    <a:pt x="303809" y="351844"/>
                  </a:lnTo>
                  <a:lnTo>
                    <a:pt x="303961" y="352085"/>
                  </a:lnTo>
                  <a:lnTo>
                    <a:pt x="304346" y="351844"/>
                  </a:lnTo>
                  <a:close/>
                </a:path>
                <a:path w="316229" h="352425">
                  <a:moveTo>
                    <a:pt x="313271" y="0"/>
                  </a:moveTo>
                  <a:lnTo>
                    <a:pt x="295894" y="0"/>
                  </a:lnTo>
                  <a:lnTo>
                    <a:pt x="201955" y="162474"/>
                  </a:lnTo>
                  <a:lnTo>
                    <a:pt x="736" y="162474"/>
                  </a:lnTo>
                  <a:lnTo>
                    <a:pt x="736" y="162652"/>
                  </a:lnTo>
                  <a:lnTo>
                    <a:pt x="0" y="162652"/>
                  </a:lnTo>
                  <a:lnTo>
                    <a:pt x="660" y="177346"/>
                  </a:lnTo>
                  <a:lnTo>
                    <a:pt x="100899" y="177368"/>
                  </a:lnTo>
                  <a:lnTo>
                    <a:pt x="219341" y="177105"/>
                  </a:lnTo>
                  <a:lnTo>
                    <a:pt x="218184" y="175098"/>
                  </a:lnTo>
                  <a:lnTo>
                    <a:pt x="206324" y="175098"/>
                  </a:lnTo>
                  <a:lnTo>
                    <a:pt x="205955" y="175060"/>
                  </a:lnTo>
                  <a:lnTo>
                    <a:pt x="204241" y="173282"/>
                  </a:lnTo>
                  <a:lnTo>
                    <a:pt x="201701" y="171530"/>
                  </a:lnTo>
                  <a:lnTo>
                    <a:pt x="201625" y="169294"/>
                  </a:lnTo>
                  <a:lnTo>
                    <a:pt x="201815" y="168888"/>
                  </a:lnTo>
                  <a:lnTo>
                    <a:pt x="202044" y="168482"/>
                  </a:lnTo>
                  <a:lnTo>
                    <a:pt x="203517" y="166919"/>
                  </a:lnTo>
                  <a:lnTo>
                    <a:pt x="204990" y="165141"/>
                  </a:lnTo>
                  <a:lnTo>
                    <a:pt x="207810" y="165053"/>
                  </a:lnTo>
                  <a:lnTo>
                    <a:pt x="218088" y="165053"/>
                  </a:lnTo>
                  <a:lnTo>
                    <a:pt x="313271" y="0"/>
                  </a:lnTo>
                  <a:close/>
                </a:path>
                <a:path w="316229" h="352425">
                  <a:moveTo>
                    <a:pt x="218088" y="165053"/>
                  </a:moveTo>
                  <a:lnTo>
                    <a:pt x="207810" y="165053"/>
                  </a:lnTo>
                  <a:lnTo>
                    <a:pt x="209181" y="166424"/>
                  </a:lnTo>
                  <a:lnTo>
                    <a:pt x="210883" y="168062"/>
                  </a:lnTo>
                  <a:lnTo>
                    <a:pt x="211416" y="168888"/>
                  </a:lnTo>
                  <a:lnTo>
                    <a:pt x="211616" y="169294"/>
                  </a:lnTo>
                  <a:lnTo>
                    <a:pt x="211724" y="169993"/>
                  </a:lnTo>
                  <a:lnTo>
                    <a:pt x="211378" y="172012"/>
                  </a:lnTo>
                  <a:lnTo>
                    <a:pt x="209016" y="173371"/>
                  </a:lnTo>
                  <a:lnTo>
                    <a:pt x="207136" y="174806"/>
                  </a:lnTo>
                  <a:lnTo>
                    <a:pt x="206730" y="174971"/>
                  </a:lnTo>
                  <a:lnTo>
                    <a:pt x="206324" y="175098"/>
                  </a:lnTo>
                  <a:lnTo>
                    <a:pt x="218184" y="175098"/>
                  </a:lnTo>
                  <a:lnTo>
                    <a:pt x="215239" y="169993"/>
                  </a:lnTo>
                  <a:lnTo>
                    <a:pt x="218088" y="16505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4" name="object 46">
              <a:extLst>
                <a:ext uri="{FF2B5EF4-FFF2-40B4-BE49-F238E27FC236}">
                  <a16:creationId xmlns:a16="http://schemas.microsoft.com/office/drawing/2014/main" id="{7E8A3C7B-F4DC-4554-AFA7-698725CFD0EA}"/>
                </a:ext>
              </a:extLst>
            </p:cNvPr>
            <p:cNvSpPr/>
            <p:nvPr/>
          </p:nvSpPr>
          <p:spPr>
            <a:xfrm>
              <a:off x="7196662" y="6045593"/>
              <a:ext cx="314960" cy="352425"/>
            </a:xfrm>
            <a:custGeom>
              <a:avLst/>
              <a:gdLst/>
              <a:ahLst/>
              <a:cxnLst/>
              <a:rect l="l" t="t" r="r" b="b"/>
              <a:pathLst>
                <a:path w="314959"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59" h="352425">
                  <a:moveTo>
                    <a:pt x="312077"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7" y="0"/>
                  </a:lnTo>
                  <a:close/>
                </a:path>
                <a:path w="314959"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5" name="object 47">
              <a:extLst>
                <a:ext uri="{FF2B5EF4-FFF2-40B4-BE49-F238E27FC236}">
                  <a16:creationId xmlns:a16="http://schemas.microsoft.com/office/drawing/2014/main" id="{00801655-7D52-401C-BB80-A0048C037E38}"/>
                </a:ext>
              </a:extLst>
            </p:cNvPr>
            <p:cNvSpPr/>
            <p:nvPr/>
          </p:nvSpPr>
          <p:spPr>
            <a:xfrm>
              <a:off x="8065568"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01"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6" name="object 48">
              <a:extLst>
                <a:ext uri="{FF2B5EF4-FFF2-40B4-BE49-F238E27FC236}">
                  <a16:creationId xmlns:a16="http://schemas.microsoft.com/office/drawing/2014/main" id="{9CF80412-F2D2-4DAC-9174-6568E98AD82F}"/>
                </a:ext>
              </a:extLst>
            </p:cNvPr>
            <p:cNvSpPr/>
            <p:nvPr/>
          </p:nvSpPr>
          <p:spPr>
            <a:xfrm>
              <a:off x="8451967" y="6045593"/>
              <a:ext cx="315595" cy="352425"/>
            </a:xfrm>
            <a:custGeom>
              <a:avLst/>
              <a:gdLst/>
              <a:ahLst/>
              <a:cxnLst/>
              <a:rect l="l" t="t" r="r" b="b"/>
              <a:pathLst>
                <a:path w="315595" h="352425">
                  <a:moveTo>
                    <a:pt x="19644" y="0"/>
                  </a:moveTo>
                  <a:lnTo>
                    <a:pt x="2727" y="0"/>
                  </a:lnTo>
                  <a:lnTo>
                    <a:pt x="100787"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312178" y="177049"/>
                  </a:lnTo>
                  <a:lnTo>
                    <a:pt x="313677" y="176300"/>
                  </a:lnTo>
                  <a:lnTo>
                    <a:pt x="315086" y="175931"/>
                  </a:lnTo>
                  <a:lnTo>
                    <a:pt x="315086" y="175334"/>
                  </a:lnTo>
                  <a:lnTo>
                    <a:pt x="110845" y="175334"/>
                  </a:lnTo>
                  <a:lnTo>
                    <a:pt x="107086" y="174750"/>
                  </a:lnTo>
                  <a:lnTo>
                    <a:pt x="105613" y="171563"/>
                  </a:lnTo>
                  <a:lnTo>
                    <a:pt x="103949" y="169645"/>
                  </a:lnTo>
                  <a:lnTo>
                    <a:pt x="105867" y="168019"/>
                  </a:lnTo>
                  <a:lnTo>
                    <a:pt x="107772" y="165136"/>
                  </a:lnTo>
                  <a:lnTo>
                    <a:pt x="111632" y="165086"/>
                  </a:lnTo>
                  <a:lnTo>
                    <a:pt x="315086" y="165086"/>
                  </a:lnTo>
                  <a:lnTo>
                    <a:pt x="315086" y="162787"/>
                  </a:lnTo>
                  <a:lnTo>
                    <a:pt x="129882" y="162787"/>
                  </a:lnTo>
                  <a:lnTo>
                    <a:pt x="121900" y="162215"/>
                  </a:lnTo>
                  <a:lnTo>
                    <a:pt x="115392" y="160025"/>
                  </a:lnTo>
                  <a:lnTo>
                    <a:pt x="109998" y="155786"/>
                  </a:lnTo>
                  <a:lnTo>
                    <a:pt x="105359" y="149071"/>
                  </a:lnTo>
                  <a:lnTo>
                    <a:pt x="92996" y="126711"/>
                  </a:lnTo>
                  <a:lnTo>
                    <a:pt x="80295" y="104541"/>
                  </a:lnTo>
                  <a:lnTo>
                    <a:pt x="54584" y="60374"/>
                  </a:lnTo>
                  <a:lnTo>
                    <a:pt x="19644" y="0"/>
                  </a:lnTo>
                  <a:close/>
                </a:path>
                <a:path w="315595" h="352425">
                  <a:moveTo>
                    <a:pt x="312178" y="177049"/>
                  </a:moveTo>
                  <a:lnTo>
                    <a:pt x="129946" y="177049"/>
                  </a:lnTo>
                  <a:lnTo>
                    <a:pt x="157989" y="177427"/>
                  </a:lnTo>
                  <a:lnTo>
                    <a:pt x="186035" y="177489"/>
                  </a:lnTo>
                  <a:lnTo>
                    <a:pt x="311975" y="177151"/>
                  </a:lnTo>
                  <a:lnTo>
                    <a:pt x="312178" y="177049"/>
                  </a:lnTo>
                  <a:close/>
                </a:path>
                <a:path w="315595" h="352425">
                  <a:moveTo>
                    <a:pt x="315086" y="165086"/>
                  </a:moveTo>
                  <a:lnTo>
                    <a:pt x="111632" y="165086"/>
                  </a:lnTo>
                  <a:lnTo>
                    <a:pt x="113588" y="167968"/>
                  </a:lnTo>
                  <a:lnTo>
                    <a:pt x="116522" y="170394"/>
                  </a:lnTo>
                  <a:lnTo>
                    <a:pt x="113144" y="172629"/>
                  </a:lnTo>
                  <a:lnTo>
                    <a:pt x="110845" y="175334"/>
                  </a:lnTo>
                  <a:lnTo>
                    <a:pt x="315086" y="175334"/>
                  </a:lnTo>
                  <a:lnTo>
                    <a:pt x="315086" y="165086"/>
                  </a:lnTo>
                  <a:close/>
                </a:path>
                <a:path w="315595" h="352425">
                  <a:moveTo>
                    <a:pt x="214374" y="162412"/>
                  </a:moveTo>
                  <a:lnTo>
                    <a:pt x="129882" y="162787"/>
                  </a:lnTo>
                  <a:lnTo>
                    <a:pt x="315086" y="162787"/>
                  </a:lnTo>
                  <a:lnTo>
                    <a:pt x="315086" y="162495"/>
                  </a:lnTo>
                  <a:lnTo>
                    <a:pt x="214374"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7" name="object 49">
              <a:extLst>
                <a:ext uri="{FF2B5EF4-FFF2-40B4-BE49-F238E27FC236}">
                  <a16:creationId xmlns:a16="http://schemas.microsoft.com/office/drawing/2014/main" id="{B23784D3-3754-4C09-88BA-9E70CEBD1A1B}"/>
                </a:ext>
              </a:extLst>
            </p:cNvPr>
            <p:cNvSpPr/>
            <p:nvPr/>
          </p:nvSpPr>
          <p:spPr>
            <a:xfrm>
              <a:off x="8935435" y="6045593"/>
              <a:ext cx="314960" cy="352425"/>
            </a:xfrm>
            <a:custGeom>
              <a:avLst/>
              <a:gdLst/>
              <a:ahLst/>
              <a:cxnLst/>
              <a:rect l="l" t="t" r="r" b="b"/>
              <a:pathLst>
                <a:path w="314959" h="352425">
                  <a:moveTo>
                    <a:pt x="218046" y="177031"/>
                  </a:moveTo>
                  <a:lnTo>
                    <a:pt x="185394" y="177031"/>
                  </a:lnTo>
                  <a:lnTo>
                    <a:pt x="193504" y="177761"/>
                  </a:lnTo>
                  <a:lnTo>
                    <a:pt x="199909" y="180290"/>
                  </a:lnTo>
                  <a:lnTo>
                    <a:pt x="205120" y="184784"/>
                  </a:lnTo>
                  <a:lnTo>
                    <a:pt x="209651" y="191408"/>
                  </a:lnTo>
                  <a:lnTo>
                    <a:pt x="230851" y="228743"/>
                  </a:lnTo>
                  <a:lnTo>
                    <a:pt x="252261" y="265961"/>
                  </a:lnTo>
                  <a:lnTo>
                    <a:pt x="297611" y="344290"/>
                  </a:lnTo>
                  <a:lnTo>
                    <a:pt x="300139" y="348189"/>
                  </a:lnTo>
                  <a:lnTo>
                    <a:pt x="302564" y="352139"/>
                  </a:lnTo>
                  <a:lnTo>
                    <a:pt x="314718" y="344595"/>
                  </a:lnTo>
                  <a:lnTo>
                    <a:pt x="218046" y="177031"/>
                  </a:lnTo>
                  <a:close/>
                </a:path>
                <a:path w="314959" h="352425">
                  <a:moveTo>
                    <a:pt x="312043" y="0"/>
                  </a:moveTo>
                  <a:lnTo>
                    <a:pt x="295124" y="0"/>
                  </a:lnTo>
                  <a:lnTo>
                    <a:pt x="201091" y="162655"/>
                  </a:lnTo>
                  <a:lnTo>
                    <a:pt x="0" y="162655"/>
                  </a:lnTo>
                  <a:lnTo>
                    <a:pt x="0" y="177349"/>
                  </a:lnTo>
                  <a:lnTo>
                    <a:pt x="101630" y="177457"/>
                  </a:lnTo>
                  <a:lnTo>
                    <a:pt x="218046" y="177031"/>
                  </a:lnTo>
                  <a:lnTo>
                    <a:pt x="217116" y="175418"/>
                  </a:lnTo>
                  <a:lnTo>
                    <a:pt x="205104" y="175418"/>
                  </a:lnTo>
                  <a:lnTo>
                    <a:pt x="203415" y="173513"/>
                  </a:lnTo>
                  <a:lnTo>
                    <a:pt x="200507" y="171659"/>
                  </a:lnTo>
                  <a:lnTo>
                    <a:pt x="200317" y="167862"/>
                  </a:lnTo>
                  <a:lnTo>
                    <a:pt x="203301" y="165906"/>
                  </a:lnTo>
                  <a:lnTo>
                    <a:pt x="205828" y="162960"/>
                  </a:lnTo>
                  <a:lnTo>
                    <a:pt x="218060" y="162960"/>
                  </a:lnTo>
                  <a:lnTo>
                    <a:pt x="312043" y="0"/>
                  </a:lnTo>
                  <a:close/>
                </a:path>
                <a:path w="314959" h="352425">
                  <a:moveTo>
                    <a:pt x="218060" y="162960"/>
                  </a:moveTo>
                  <a:lnTo>
                    <a:pt x="205828" y="162960"/>
                  </a:lnTo>
                  <a:lnTo>
                    <a:pt x="208025" y="166211"/>
                  </a:lnTo>
                  <a:lnTo>
                    <a:pt x="210743" y="168509"/>
                  </a:lnTo>
                  <a:lnTo>
                    <a:pt x="210121" y="172243"/>
                  </a:lnTo>
                  <a:lnTo>
                    <a:pt x="206997" y="173742"/>
                  </a:lnTo>
                  <a:lnTo>
                    <a:pt x="205104" y="175418"/>
                  </a:lnTo>
                  <a:lnTo>
                    <a:pt x="217116" y="175418"/>
                  </a:lnTo>
                  <a:lnTo>
                    <a:pt x="213994" y="170008"/>
                  </a:lnTo>
                  <a:lnTo>
                    <a:pt x="218060" y="16296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8" name="object 50">
              <a:extLst>
                <a:ext uri="{FF2B5EF4-FFF2-40B4-BE49-F238E27FC236}">
                  <a16:creationId xmlns:a16="http://schemas.microsoft.com/office/drawing/2014/main" id="{3D157BA1-97FC-4E23-A650-3BE84873969E}"/>
                </a:ext>
              </a:extLst>
            </p:cNvPr>
            <p:cNvSpPr/>
            <p:nvPr/>
          </p:nvSpPr>
          <p:spPr>
            <a:xfrm>
              <a:off x="9804151" y="6045593"/>
              <a:ext cx="315595" cy="352425"/>
            </a:xfrm>
            <a:custGeom>
              <a:avLst/>
              <a:gdLst/>
              <a:ahLst/>
              <a:cxnLst/>
              <a:rect l="l" t="t" r="r" b="b"/>
              <a:pathLst>
                <a:path w="315595" h="352425">
                  <a:moveTo>
                    <a:pt x="218745" y="177093"/>
                  </a:moveTo>
                  <a:lnTo>
                    <a:pt x="185840" y="177093"/>
                  </a:lnTo>
                  <a:lnTo>
                    <a:pt x="193923" y="178018"/>
                  </a:lnTo>
                  <a:lnTo>
                    <a:pt x="200422" y="180681"/>
                  </a:lnTo>
                  <a:lnTo>
                    <a:pt x="205770" y="185202"/>
                  </a:lnTo>
                  <a:lnTo>
                    <a:pt x="210402" y="191698"/>
                  </a:lnTo>
                  <a:lnTo>
                    <a:pt x="231752" y="229303"/>
                  </a:lnTo>
                  <a:lnTo>
                    <a:pt x="253311" y="266790"/>
                  </a:lnTo>
                  <a:lnTo>
                    <a:pt x="297689" y="343425"/>
                  </a:lnTo>
                  <a:lnTo>
                    <a:pt x="298870" y="345140"/>
                  </a:lnTo>
                  <a:lnTo>
                    <a:pt x="300001" y="346892"/>
                  </a:lnTo>
                  <a:lnTo>
                    <a:pt x="303214" y="352150"/>
                  </a:lnTo>
                  <a:lnTo>
                    <a:pt x="315368" y="344594"/>
                  </a:lnTo>
                  <a:lnTo>
                    <a:pt x="218745" y="177093"/>
                  </a:lnTo>
                  <a:close/>
                </a:path>
                <a:path w="315595" h="352425">
                  <a:moveTo>
                    <a:pt x="312688" y="0"/>
                  </a:moveTo>
                  <a:lnTo>
                    <a:pt x="295693" y="0"/>
                  </a:lnTo>
                  <a:lnTo>
                    <a:pt x="201817" y="162476"/>
                  </a:lnTo>
                  <a:lnTo>
                    <a:pt x="78" y="162476"/>
                  </a:lnTo>
                  <a:lnTo>
                    <a:pt x="0" y="165067"/>
                  </a:lnTo>
                  <a:lnTo>
                    <a:pt x="78" y="177347"/>
                  </a:lnTo>
                  <a:lnTo>
                    <a:pt x="101565" y="177363"/>
                  </a:lnTo>
                  <a:lnTo>
                    <a:pt x="218745" y="177093"/>
                  </a:lnTo>
                  <a:lnTo>
                    <a:pt x="217587" y="175087"/>
                  </a:lnTo>
                  <a:lnTo>
                    <a:pt x="205970" y="175087"/>
                  </a:lnTo>
                  <a:lnTo>
                    <a:pt x="205449" y="175011"/>
                  </a:lnTo>
                  <a:lnTo>
                    <a:pt x="204776" y="174541"/>
                  </a:lnTo>
                  <a:lnTo>
                    <a:pt x="203328" y="173144"/>
                  </a:lnTo>
                  <a:lnTo>
                    <a:pt x="202617" y="172267"/>
                  </a:lnTo>
                  <a:lnTo>
                    <a:pt x="201931" y="171277"/>
                  </a:lnTo>
                  <a:lnTo>
                    <a:pt x="201233" y="170375"/>
                  </a:lnTo>
                  <a:lnTo>
                    <a:pt x="201144" y="170147"/>
                  </a:lnTo>
                  <a:lnTo>
                    <a:pt x="201051" y="170007"/>
                  </a:lnTo>
                  <a:lnTo>
                    <a:pt x="201119" y="169270"/>
                  </a:lnTo>
                  <a:lnTo>
                    <a:pt x="202871" y="167607"/>
                  </a:lnTo>
                  <a:lnTo>
                    <a:pt x="204598" y="165155"/>
                  </a:lnTo>
                  <a:lnTo>
                    <a:pt x="207265" y="165067"/>
                  </a:lnTo>
                  <a:lnTo>
                    <a:pt x="217506" y="165067"/>
                  </a:lnTo>
                  <a:lnTo>
                    <a:pt x="312688" y="0"/>
                  </a:lnTo>
                  <a:close/>
                </a:path>
                <a:path w="315595" h="352425">
                  <a:moveTo>
                    <a:pt x="217506" y="165067"/>
                  </a:moveTo>
                  <a:lnTo>
                    <a:pt x="207265" y="165067"/>
                  </a:lnTo>
                  <a:lnTo>
                    <a:pt x="208167" y="165689"/>
                  </a:lnTo>
                  <a:lnTo>
                    <a:pt x="209158" y="166565"/>
                  </a:lnTo>
                  <a:lnTo>
                    <a:pt x="210326" y="168026"/>
                  </a:lnTo>
                  <a:lnTo>
                    <a:pt x="211190" y="169270"/>
                  </a:lnTo>
                  <a:lnTo>
                    <a:pt x="210707" y="172064"/>
                  </a:lnTo>
                  <a:lnTo>
                    <a:pt x="208167" y="173474"/>
                  </a:lnTo>
                  <a:lnTo>
                    <a:pt x="206275" y="174973"/>
                  </a:lnTo>
                  <a:lnTo>
                    <a:pt x="206135" y="174985"/>
                  </a:lnTo>
                  <a:lnTo>
                    <a:pt x="205970" y="175087"/>
                  </a:lnTo>
                  <a:lnTo>
                    <a:pt x="217587" y="175087"/>
                  </a:lnTo>
                  <a:lnTo>
                    <a:pt x="214737" y="170147"/>
                  </a:lnTo>
                  <a:lnTo>
                    <a:pt x="214708" y="169918"/>
                  </a:lnTo>
                  <a:lnTo>
                    <a:pt x="217506" y="16506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59" name="object 51">
              <a:extLst>
                <a:ext uri="{FF2B5EF4-FFF2-40B4-BE49-F238E27FC236}">
                  <a16:creationId xmlns:a16="http://schemas.microsoft.com/office/drawing/2014/main" id="{BE919B38-159D-4C18-A1DC-72EDAC8E1236}"/>
                </a:ext>
              </a:extLst>
            </p:cNvPr>
            <p:cNvSpPr/>
            <p:nvPr/>
          </p:nvSpPr>
          <p:spPr>
            <a:xfrm>
              <a:off x="9804326" y="6535021"/>
              <a:ext cx="315595" cy="323215"/>
            </a:xfrm>
            <a:custGeom>
              <a:avLst/>
              <a:gdLst/>
              <a:ahLst/>
              <a:cxnLst/>
              <a:rect l="l" t="t" r="r" b="b"/>
              <a:pathLst>
                <a:path w="315595" h="323215">
                  <a:moveTo>
                    <a:pt x="108939" y="174778"/>
                  </a:moveTo>
                  <a:lnTo>
                    <a:pt x="25196" y="174840"/>
                  </a:lnTo>
                  <a:lnTo>
                    <a:pt x="0" y="174840"/>
                  </a:lnTo>
                  <a:lnTo>
                    <a:pt x="0" y="189598"/>
                  </a:lnTo>
                  <a:lnTo>
                    <a:pt x="193738" y="189598"/>
                  </a:lnTo>
                  <a:lnTo>
                    <a:pt x="199428" y="190500"/>
                  </a:lnTo>
                  <a:lnTo>
                    <a:pt x="203441" y="193306"/>
                  </a:lnTo>
                  <a:lnTo>
                    <a:pt x="206946" y="198628"/>
                  </a:lnTo>
                  <a:lnTo>
                    <a:pt x="278689" y="322978"/>
                  </a:lnTo>
                  <a:lnTo>
                    <a:pt x="295782" y="322978"/>
                  </a:lnTo>
                  <a:lnTo>
                    <a:pt x="217199" y="186702"/>
                  </a:lnTo>
                  <a:lnTo>
                    <a:pt x="205879" y="186702"/>
                  </a:lnTo>
                  <a:lnTo>
                    <a:pt x="204705" y="186562"/>
                  </a:lnTo>
                  <a:lnTo>
                    <a:pt x="200977" y="182016"/>
                  </a:lnTo>
                  <a:lnTo>
                    <a:pt x="201002" y="180949"/>
                  </a:lnTo>
                  <a:lnTo>
                    <a:pt x="201762" y="179806"/>
                  </a:lnTo>
                  <a:lnTo>
                    <a:pt x="202831" y="178447"/>
                  </a:lnTo>
                  <a:lnTo>
                    <a:pt x="203733" y="177533"/>
                  </a:lnTo>
                  <a:lnTo>
                    <a:pt x="204812" y="176517"/>
                  </a:lnTo>
                  <a:lnTo>
                    <a:pt x="205879" y="175348"/>
                  </a:lnTo>
                  <a:lnTo>
                    <a:pt x="218327" y="175348"/>
                  </a:lnTo>
                  <a:lnTo>
                    <a:pt x="218429" y="175171"/>
                  </a:lnTo>
                  <a:lnTo>
                    <a:pt x="198158" y="175171"/>
                  </a:lnTo>
                  <a:lnTo>
                    <a:pt x="108939" y="174778"/>
                  </a:lnTo>
                  <a:close/>
                </a:path>
                <a:path w="315595" h="323215">
                  <a:moveTo>
                    <a:pt x="218327" y="175348"/>
                  </a:moveTo>
                  <a:lnTo>
                    <a:pt x="205879" y="175348"/>
                  </a:lnTo>
                  <a:lnTo>
                    <a:pt x="206946" y="176529"/>
                  </a:lnTo>
                  <a:lnTo>
                    <a:pt x="208026" y="177545"/>
                  </a:lnTo>
                  <a:lnTo>
                    <a:pt x="208940" y="178460"/>
                  </a:lnTo>
                  <a:lnTo>
                    <a:pt x="210015" y="179819"/>
                  </a:lnTo>
                  <a:lnTo>
                    <a:pt x="210769" y="180949"/>
                  </a:lnTo>
                  <a:lnTo>
                    <a:pt x="210798" y="182003"/>
                  </a:lnTo>
                  <a:lnTo>
                    <a:pt x="210679" y="182765"/>
                  </a:lnTo>
                  <a:lnTo>
                    <a:pt x="205879" y="186702"/>
                  </a:lnTo>
                  <a:lnTo>
                    <a:pt x="217199" y="186702"/>
                  </a:lnTo>
                  <a:lnTo>
                    <a:pt x="214497" y="182016"/>
                  </a:lnTo>
                  <a:lnTo>
                    <a:pt x="218327" y="175348"/>
                  </a:lnTo>
                  <a:close/>
                </a:path>
                <a:path w="315595" h="323215">
                  <a:moveTo>
                    <a:pt x="302882" y="0"/>
                  </a:moveTo>
                  <a:lnTo>
                    <a:pt x="302653" y="114"/>
                  </a:lnTo>
                  <a:lnTo>
                    <a:pt x="299974" y="4584"/>
                  </a:lnTo>
                  <a:lnTo>
                    <a:pt x="297484" y="8572"/>
                  </a:lnTo>
                  <a:lnTo>
                    <a:pt x="230234" y="125073"/>
                  </a:lnTo>
                  <a:lnTo>
                    <a:pt x="208813" y="162674"/>
                  </a:lnTo>
                  <a:lnTo>
                    <a:pt x="203758" y="171602"/>
                  </a:lnTo>
                  <a:lnTo>
                    <a:pt x="198158" y="175171"/>
                  </a:lnTo>
                  <a:lnTo>
                    <a:pt x="218429" y="175171"/>
                  </a:lnTo>
                  <a:lnTo>
                    <a:pt x="315391" y="6997"/>
                  </a:lnTo>
                  <a:lnTo>
                    <a:pt x="303086" y="114"/>
                  </a:lnTo>
                  <a:lnTo>
                    <a:pt x="302806" y="114"/>
                  </a:lnTo>
                  <a:lnTo>
                    <a:pt x="302973" y="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0" name="object 52">
              <a:extLst>
                <a:ext uri="{FF2B5EF4-FFF2-40B4-BE49-F238E27FC236}">
                  <a16:creationId xmlns:a16="http://schemas.microsoft.com/office/drawing/2014/main" id="{2D2A0C91-D676-489C-86AB-3942ABE2A1A1}"/>
                </a:ext>
              </a:extLst>
            </p:cNvPr>
            <p:cNvSpPr/>
            <p:nvPr/>
          </p:nvSpPr>
          <p:spPr>
            <a:xfrm>
              <a:off x="9321396" y="6045593"/>
              <a:ext cx="315595" cy="352425"/>
            </a:xfrm>
            <a:custGeom>
              <a:avLst/>
              <a:gdLst/>
              <a:ahLst/>
              <a:cxnLst/>
              <a:rect l="l" t="t" r="r" b="b"/>
              <a:pathLst>
                <a:path w="315595" h="352425">
                  <a:moveTo>
                    <a:pt x="19602" y="0"/>
                  </a:moveTo>
                  <a:lnTo>
                    <a:pt x="2678" y="0"/>
                  </a:lnTo>
                  <a:lnTo>
                    <a:pt x="100723" y="169978"/>
                  </a:lnTo>
                  <a:lnTo>
                    <a:pt x="0" y="344653"/>
                  </a:lnTo>
                  <a:lnTo>
                    <a:pt x="12204" y="352146"/>
                  </a:lnTo>
                  <a:lnTo>
                    <a:pt x="14693" y="348070"/>
                  </a:lnTo>
                  <a:lnTo>
                    <a:pt x="17221" y="344120"/>
                  </a:lnTo>
                  <a:lnTo>
                    <a:pt x="85035" y="226674"/>
                  </a:lnTo>
                  <a:lnTo>
                    <a:pt x="106667" y="188761"/>
                  </a:lnTo>
                  <a:lnTo>
                    <a:pt x="111480" y="180265"/>
                  </a:lnTo>
                  <a:lnTo>
                    <a:pt x="116713" y="177179"/>
                  </a:lnTo>
                  <a:lnTo>
                    <a:pt x="109639" y="177179"/>
                  </a:lnTo>
                  <a:lnTo>
                    <a:pt x="107149" y="174194"/>
                  </a:lnTo>
                  <a:lnTo>
                    <a:pt x="104241" y="172251"/>
                  </a:lnTo>
                  <a:lnTo>
                    <a:pt x="104305" y="168454"/>
                  </a:lnTo>
                  <a:lnTo>
                    <a:pt x="107200" y="165266"/>
                  </a:lnTo>
                  <a:lnTo>
                    <a:pt x="110794" y="165037"/>
                  </a:lnTo>
                  <a:lnTo>
                    <a:pt x="315125" y="165037"/>
                  </a:lnTo>
                  <a:lnTo>
                    <a:pt x="315125" y="162218"/>
                  </a:lnTo>
                  <a:lnTo>
                    <a:pt x="113334" y="162218"/>
                  </a:lnTo>
                  <a:lnTo>
                    <a:pt x="19602" y="0"/>
                  </a:lnTo>
                  <a:close/>
                </a:path>
                <a:path w="315595" h="352425">
                  <a:moveTo>
                    <a:pt x="315125" y="177052"/>
                  </a:moveTo>
                  <a:lnTo>
                    <a:pt x="116928" y="177052"/>
                  </a:lnTo>
                  <a:lnTo>
                    <a:pt x="212637" y="177402"/>
                  </a:lnTo>
                  <a:lnTo>
                    <a:pt x="315125" y="177344"/>
                  </a:lnTo>
                  <a:lnTo>
                    <a:pt x="315125" y="177052"/>
                  </a:lnTo>
                  <a:close/>
                </a:path>
                <a:path w="315595" h="352425">
                  <a:moveTo>
                    <a:pt x="315125" y="165037"/>
                  </a:moveTo>
                  <a:lnTo>
                    <a:pt x="110794" y="165037"/>
                  </a:lnTo>
                  <a:lnTo>
                    <a:pt x="114096" y="167895"/>
                  </a:lnTo>
                  <a:lnTo>
                    <a:pt x="114528" y="171641"/>
                  </a:lnTo>
                  <a:lnTo>
                    <a:pt x="111848" y="173889"/>
                  </a:lnTo>
                  <a:lnTo>
                    <a:pt x="109639" y="177179"/>
                  </a:lnTo>
                  <a:lnTo>
                    <a:pt x="116713" y="177179"/>
                  </a:lnTo>
                  <a:lnTo>
                    <a:pt x="116928" y="177052"/>
                  </a:lnTo>
                  <a:lnTo>
                    <a:pt x="315125" y="177052"/>
                  </a:lnTo>
                  <a:lnTo>
                    <a:pt x="315125" y="16503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1" name="object 53">
              <a:extLst>
                <a:ext uri="{FF2B5EF4-FFF2-40B4-BE49-F238E27FC236}">
                  <a16:creationId xmlns:a16="http://schemas.microsoft.com/office/drawing/2014/main" id="{D6B32817-E5E5-4940-BE78-CB71C5C2703D}"/>
                </a:ext>
              </a:extLst>
            </p:cNvPr>
            <p:cNvSpPr/>
            <p:nvPr/>
          </p:nvSpPr>
          <p:spPr>
            <a:xfrm>
              <a:off x="9321260" y="6534816"/>
              <a:ext cx="315595" cy="323215"/>
            </a:xfrm>
            <a:custGeom>
              <a:avLst/>
              <a:gdLst/>
              <a:ahLst/>
              <a:cxnLst/>
              <a:rect l="l" t="t" r="r" b="b"/>
              <a:pathLst>
                <a:path w="315595" h="323215">
                  <a:moveTo>
                    <a:pt x="12268" y="0"/>
                  </a:moveTo>
                  <a:lnTo>
                    <a:pt x="0" y="7353"/>
                  </a:lnTo>
                  <a:lnTo>
                    <a:pt x="100837" y="182181"/>
                  </a:lnTo>
                  <a:lnTo>
                    <a:pt x="19606" y="323183"/>
                  </a:lnTo>
                  <a:lnTo>
                    <a:pt x="36584" y="323183"/>
                  </a:lnTo>
                  <a:lnTo>
                    <a:pt x="85494" y="238407"/>
                  </a:lnTo>
                  <a:lnTo>
                    <a:pt x="111759" y="192290"/>
                  </a:lnTo>
                  <a:lnTo>
                    <a:pt x="117195" y="189268"/>
                  </a:lnTo>
                  <a:lnTo>
                    <a:pt x="315340" y="189268"/>
                  </a:lnTo>
                  <a:lnTo>
                    <a:pt x="315340" y="189128"/>
                  </a:lnTo>
                  <a:lnTo>
                    <a:pt x="109854" y="189128"/>
                  </a:lnTo>
                  <a:lnTo>
                    <a:pt x="107302" y="186232"/>
                  </a:lnTo>
                  <a:lnTo>
                    <a:pt x="104305" y="184327"/>
                  </a:lnTo>
                  <a:lnTo>
                    <a:pt x="104457" y="180619"/>
                  </a:lnTo>
                  <a:lnTo>
                    <a:pt x="107289" y="177444"/>
                  </a:lnTo>
                  <a:lnTo>
                    <a:pt x="110858" y="177164"/>
                  </a:lnTo>
                  <a:lnTo>
                    <a:pt x="315340" y="177164"/>
                  </a:lnTo>
                  <a:lnTo>
                    <a:pt x="315340" y="175374"/>
                  </a:lnTo>
                  <a:lnTo>
                    <a:pt x="117208" y="175374"/>
                  </a:lnTo>
                  <a:lnTo>
                    <a:pt x="111556" y="171919"/>
                  </a:lnTo>
                  <a:lnTo>
                    <a:pt x="106489" y="162953"/>
                  </a:lnTo>
                  <a:lnTo>
                    <a:pt x="84892" y="125055"/>
                  </a:lnTo>
                  <a:lnTo>
                    <a:pt x="17132" y="7734"/>
                  </a:lnTo>
                  <a:lnTo>
                    <a:pt x="14630" y="3873"/>
                  </a:lnTo>
                  <a:lnTo>
                    <a:pt x="12268" y="0"/>
                  </a:lnTo>
                  <a:close/>
                </a:path>
                <a:path w="315595" h="323215">
                  <a:moveTo>
                    <a:pt x="315340" y="189268"/>
                  </a:moveTo>
                  <a:lnTo>
                    <a:pt x="117195" y="189268"/>
                  </a:lnTo>
                  <a:lnTo>
                    <a:pt x="213512" y="189631"/>
                  </a:lnTo>
                  <a:lnTo>
                    <a:pt x="315340" y="189585"/>
                  </a:lnTo>
                  <a:lnTo>
                    <a:pt x="315340" y="189268"/>
                  </a:lnTo>
                  <a:close/>
                </a:path>
                <a:path w="315595" h="323215">
                  <a:moveTo>
                    <a:pt x="315340" y="177164"/>
                  </a:moveTo>
                  <a:lnTo>
                    <a:pt x="110858" y="177164"/>
                  </a:lnTo>
                  <a:lnTo>
                    <a:pt x="114071" y="179997"/>
                  </a:lnTo>
                  <a:lnTo>
                    <a:pt x="114693" y="183680"/>
                  </a:lnTo>
                  <a:lnTo>
                    <a:pt x="112001" y="185940"/>
                  </a:lnTo>
                  <a:lnTo>
                    <a:pt x="109854" y="189128"/>
                  </a:lnTo>
                  <a:lnTo>
                    <a:pt x="315340" y="189128"/>
                  </a:lnTo>
                  <a:lnTo>
                    <a:pt x="315340" y="177164"/>
                  </a:lnTo>
                  <a:close/>
                </a:path>
                <a:path w="315595" h="323215">
                  <a:moveTo>
                    <a:pt x="213436" y="174991"/>
                  </a:moveTo>
                  <a:lnTo>
                    <a:pt x="117208" y="175374"/>
                  </a:lnTo>
                  <a:lnTo>
                    <a:pt x="315340" y="175374"/>
                  </a:lnTo>
                  <a:lnTo>
                    <a:pt x="315340" y="175056"/>
                  </a:lnTo>
                  <a:lnTo>
                    <a:pt x="213436" y="174991"/>
                  </a:lnTo>
                  <a:close/>
                </a:path>
                <a:path w="315595" h="323215">
                  <a:moveTo>
                    <a:pt x="304457" y="175044"/>
                  </a:moveTo>
                  <a:lnTo>
                    <a:pt x="299288" y="175056"/>
                  </a:lnTo>
                  <a:lnTo>
                    <a:pt x="315340" y="175056"/>
                  </a:lnTo>
                  <a:lnTo>
                    <a:pt x="304457" y="17504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2" name="object 54">
              <a:extLst>
                <a:ext uri="{FF2B5EF4-FFF2-40B4-BE49-F238E27FC236}">
                  <a16:creationId xmlns:a16="http://schemas.microsoft.com/office/drawing/2014/main" id="{6FEF3DE8-11B5-4D07-BB85-5E64BC7BBC80}"/>
                </a:ext>
              </a:extLst>
            </p:cNvPr>
            <p:cNvSpPr/>
            <p:nvPr/>
          </p:nvSpPr>
          <p:spPr>
            <a:xfrm>
              <a:off x="8451856" y="6534818"/>
              <a:ext cx="315595" cy="323215"/>
            </a:xfrm>
            <a:custGeom>
              <a:avLst/>
              <a:gdLst/>
              <a:ahLst/>
              <a:cxnLst/>
              <a:rect l="l" t="t" r="r" b="b"/>
              <a:pathLst>
                <a:path w="315595" h="323215">
                  <a:moveTo>
                    <a:pt x="12445" y="0"/>
                  </a:moveTo>
                  <a:lnTo>
                    <a:pt x="0" y="7315"/>
                  </a:lnTo>
                  <a:lnTo>
                    <a:pt x="100876" y="182206"/>
                  </a:lnTo>
                  <a:lnTo>
                    <a:pt x="19625" y="323180"/>
                  </a:lnTo>
                  <a:lnTo>
                    <a:pt x="36546" y="323180"/>
                  </a:lnTo>
                  <a:lnTo>
                    <a:pt x="113779" y="189547"/>
                  </a:lnTo>
                  <a:lnTo>
                    <a:pt x="315429" y="189547"/>
                  </a:lnTo>
                  <a:lnTo>
                    <a:pt x="315429" y="187096"/>
                  </a:lnTo>
                  <a:lnTo>
                    <a:pt x="110909" y="187096"/>
                  </a:lnTo>
                  <a:lnTo>
                    <a:pt x="107327" y="186880"/>
                  </a:lnTo>
                  <a:lnTo>
                    <a:pt x="104419" y="183629"/>
                  </a:lnTo>
                  <a:lnTo>
                    <a:pt x="104495"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315595" h="323215">
                  <a:moveTo>
                    <a:pt x="117338" y="175183"/>
                  </a:moveTo>
                  <a:lnTo>
                    <a:pt x="109943" y="175183"/>
                  </a:lnTo>
                  <a:lnTo>
                    <a:pt x="112077" y="178396"/>
                  </a:lnTo>
                  <a:lnTo>
                    <a:pt x="114731" y="180682"/>
                  </a:lnTo>
                  <a:lnTo>
                    <a:pt x="114172" y="184353"/>
                  </a:lnTo>
                  <a:lnTo>
                    <a:pt x="110909" y="187096"/>
                  </a:lnTo>
                  <a:lnTo>
                    <a:pt x="315429" y="187096"/>
                  </a:lnTo>
                  <a:lnTo>
                    <a:pt x="315429" y="175374"/>
                  </a:lnTo>
                  <a:lnTo>
                    <a:pt x="117703" y="175374"/>
                  </a:lnTo>
                  <a:lnTo>
                    <a:pt x="117338" y="175183"/>
                  </a:lnTo>
                  <a:close/>
                </a:path>
                <a:path w="315595" h="323215">
                  <a:moveTo>
                    <a:pt x="213791" y="174983"/>
                  </a:moveTo>
                  <a:lnTo>
                    <a:pt x="117703" y="175374"/>
                  </a:lnTo>
                  <a:lnTo>
                    <a:pt x="315429" y="175374"/>
                  </a:lnTo>
                  <a:lnTo>
                    <a:pt x="315429" y="175044"/>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3" name="object 55">
              <a:extLst>
                <a:ext uri="{FF2B5EF4-FFF2-40B4-BE49-F238E27FC236}">
                  <a16:creationId xmlns:a16="http://schemas.microsoft.com/office/drawing/2014/main" id="{CDD7C037-B612-42DE-AA83-D697E664677E}"/>
                </a:ext>
              </a:extLst>
            </p:cNvPr>
            <p:cNvSpPr/>
            <p:nvPr/>
          </p:nvSpPr>
          <p:spPr>
            <a:xfrm>
              <a:off x="8065533"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5" y="188899"/>
                  </a:lnTo>
                  <a:lnTo>
                    <a:pt x="203847" y="186004"/>
                  </a:lnTo>
                  <a:lnTo>
                    <a:pt x="200875" y="184086"/>
                  </a:lnTo>
                  <a:lnTo>
                    <a:pt x="200956" y="181978"/>
                  </a:lnTo>
                  <a:lnTo>
                    <a:pt x="201041" y="180352"/>
                  </a:lnTo>
                  <a:lnTo>
                    <a:pt x="203860" y="177139"/>
                  </a:lnTo>
                  <a:lnTo>
                    <a:pt x="207441" y="176923"/>
                  </a:lnTo>
                  <a:lnTo>
                    <a:pt x="217455" y="176923"/>
                  </a:lnTo>
                  <a:lnTo>
                    <a:pt x="218488" y="175132"/>
                  </a:lnTo>
                  <a:lnTo>
                    <a:pt x="197739" y="175132"/>
                  </a:lnTo>
                  <a:lnTo>
                    <a:pt x="101644" y="174751"/>
                  </a:lnTo>
                  <a:close/>
                </a:path>
                <a:path w="315595" h="323215">
                  <a:moveTo>
                    <a:pt x="217455" y="176923"/>
                  </a:moveTo>
                  <a:lnTo>
                    <a:pt x="207441" y="176923"/>
                  </a:lnTo>
                  <a:lnTo>
                    <a:pt x="210642" y="179743"/>
                  </a:lnTo>
                  <a:lnTo>
                    <a:pt x="211277" y="183426"/>
                  </a:lnTo>
                  <a:lnTo>
                    <a:pt x="208546" y="185699"/>
                  </a:lnTo>
                  <a:lnTo>
                    <a:pt x="206375" y="188899"/>
                  </a:lnTo>
                  <a:lnTo>
                    <a:pt x="218532" y="188899"/>
                  </a:lnTo>
                  <a:lnTo>
                    <a:pt x="214541" y="181978"/>
                  </a:lnTo>
                  <a:lnTo>
                    <a:pt x="217455" y="176923"/>
                  </a:lnTo>
                  <a:close/>
                </a:path>
                <a:path w="315595" h="323215">
                  <a:moveTo>
                    <a:pt x="302768" y="0"/>
                  </a:moveTo>
                  <a:lnTo>
                    <a:pt x="299872" y="4825"/>
                  </a:lnTo>
                  <a:lnTo>
                    <a:pt x="297421" y="8851"/>
                  </a:lnTo>
                  <a:lnTo>
                    <a:pt x="230176" y="125358"/>
                  </a:lnTo>
                  <a:lnTo>
                    <a:pt x="203631" y="172008"/>
                  </a:lnTo>
                  <a:lnTo>
                    <a:pt x="197739" y="175132"/>
                  </a:lnTo>
                  <a:lnTo>
                    <a:pt x="218488" y="175132"/>
                  </a:lnTo>
                  <a:lnTo>
                    <a:pt x="315429" y="7023"/>
                  </a:lnTo>
                  <a:lnTo>
                    <a:pt x="30276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4" name="object 56">
              <a:extLst>
                <a:ext uri="{FF2B5EF4-FFF2-40B4-BE49-F238E27FC236}">
                  <a16:creationId xmlns:a16="http://schemas.microsoft.com/office/drawing/2014/main" id="{B7244168-ADBA-4898-BACE-3294C88E4914}"/>
                </a:ext>
              </a:extLst>
            </p:cNvPr>
            <p:cNvSpPr/>
            <p:nvPr/>
          </p:nvSpPr>
          <p:spPr>
            <a:xfrm>
              <a:off x="8935308" y="6534778"/>
              <a:ext cx="315595" cy="323215"/>
            </a:xfrm>
            <a:custGeom>
              <a:avLst/>
              <a:gdLst/>
              <a:ahLst/>
              <a:cxnLst/>
              <a:rect l="l" t="t" r="r" b="b"/>
              <a:pathLst>
                <a:path w="315595" h="323215">
                  <a:moveTo>
                    <a:pt x="218217" y="189356"/>
                  </a:moveTo>
                  <a:lnTo>
                    <a:pt x="198247" y="189356"/>
                  </a:lnTo>
                  <a:lnTo>
                    <a:pt x="203111" y="192189"/>
                  </a:lnTo>
                  <a:lnTo>
                    <a:pt x="220646" y="223201"/>
                  </a:lnTo>
                  <a:lnTo>
                    <a:pt x="234086" y="246567"/>
                  </a:lnTo>
                  <a:lnTo>
                    <a:pt x="278463" y="323221"/>
                  </a:lnTo>
                  <a:lnTo>
                    <a:pt x="295439" y="323221"/>
                  </a:lnTo>
                  <a:lnTo>
                    <a:pt x="218217" y="189356"/>
                  </a:lnTo>
                  <a:close/>
                </a:path>
                <a:path w="315595" h="323215">
                  <a:moveTo>
                    <a:pt x="101455" y="175026"/>
                  </a:moveTo>
                  <a:lnTo>
                    <a:pt x="15608" y="175082"/>
                  </a:lnTo>
                  <a:lnTo>
                    <a:pt x="0" y="175082"/>
                  </a:lnTo>
                  <a:lnTo>
                    <a:pt x="0" y="189610"/>
                  </a:lnTo>
                  <a:lnTo>
                    <a:pt x="102998" y="189647"/>
                  </a:lnTo>
                  <a:lnTo>
                    <a:pt x="218217" y="189356"/>
                  </a:lnTo>
                  <a:lnTo>
                    <a:pt x="216927" y="187121"/>
                  </a:lnTo>
                  <a:lnTo>
                    <a:pt x="207035" y="187121"/>
                  </a:lnTo>
                  <a:lnTo>
                    <a:pt x="203466" y="186969"/>
                  </a:lnTo>
                  <a:lnTo>
                    <a:pt x="200583" y="183705"/>
                  </a:lnTo>
                  <a:lnTo>
                    <a:pt x="200583" y="179958"/>
                  </a:lnTo>
                  <a:lnTo>
                    <a:pt x="203504" y="178079"/>
                  </a:lnTo>
                  <a:lnTo>
                    <a:pt x="205819" y="175412"/>
                  </a:lnTo>
                  <a:lnTo>
                    <a:pt x="197650" y="175412"/>
                  </a:lnTo>
                  <a:lnTo>
                    <a:pt x="101455" y="175026"/>
                  </a:lnTo>
                  <a:close/>
                </a:path>
                <a:path w="315595" h="323215">
                  <a:moveTo>
                    <a:pt x="218195" y="175196"/>
                  </a:moveTo>
                  <a:lnTo>
                    <a:pt x="206006" y="175196"/>
                  </a:lnTo>
                  <a:lnTo>
                    <a:pt x="208178" y="178434"/>
                  </a:lnTo>
                  <a:lnTo>
                    <a:pt x="210870" y="180720"/>
                  </a:lnTo>
                  <a:lnTo>
                    <a:pt x="210324" y="184403"/>
                  </a:lnTo>
                  <a:lnTo>
                    <a:pt x="207035" y="187121"/>
                  </a:lnTo>
                  <a:lnTo>
                    <a:pt x="216927" y="187121"/>
                  </a:lnTo>
                  <a:lnTo>
                    <a:pt x="214122" y="182257"/>
                  </a:lnTo>
                  <a:lnTo>
                    <a:pt x="218195" y="175196"/>
                  </a:lnTo>
                  <a:close/>
                </a:path>
                <a:path w="315595" h="323215">
                  <a:moveTo>
                    <a:pt x="302564" y="0"/>
                  </a:moveTo>
                  <a:lnTo>
                    <a:pt x="299605" y="4952"/>
                  </a:lnTo>
                  <a:lnTo>
                    <a:pt x="297129" y="8940"/>
                  </a:lnTo>
                  <a:lnTo>
                    <a:pt x="229885" y="125447"/>
                  </a:lnTo>
                  <a:lnTo>
                    <a:pt x="208470" y="163042"/>
                  </a:lnTo>
                  <a:lnTo>
                    <a:pt x="203390" y="172034"/>
                  </a:lnTo>
                  <a:lnTo>
                    <a:pt x="197650" y="175412"/>
                  </a:lnTo>
                  <a:lnTo>
                    <a:pt x="205819" y="175412"/>
                  </a:lnTo>
                  <a:lnTo>
                    <a:pt x="206006" y="175196"/>
                  </a:lnTo>
                  <a:lnTo>
                    <a:pt x="218195" y="175196"/>
                  </a:lnTo>
                  <a:lnTo>
                    <a:pt x="314998" y="7404"/>
                  </a:lnTo>
                  <a:lnTo>
                    <a:pt x="30256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5" name="object 57">
              <a:extLst>
                <a:ext uri="{FF2B5EF4-FFF2-40B4-BE49-F238E27FC236}">
                  <a16:creationId xmlns:a16="http://schemas.microsoft.com/office/drawing/2014/main" id="{A6BF3BDC-DDBB-48FD-8B2F-AAF81EEC6ACC}"/>
                </a:ext>
              </a:extLst>
            </p:cNvPr>
            <p:cNvSpPr/>
            <p:nvPr/>
          </p:nvSpPr>
          <p:spPr>
            <a:xfrm>
              <a:off x="7582665" y="6534786"/>
              <a:ext cx="315595" cy="323215"/>
            </a:xfrm>
            <a:custGeom>
              <a:avLst/>
              <a:gdLst/>
              <a:ahLst/>
              <a:cxnLst/>
              <a:rect l="l" t="t" r="r" b="b"/>
              <a:pathLst>
                <a:path w="315595" h="323215">
                  <a:moveTo>
                    <a:pt x="12191" y="0"/>
                  </a:moveTo>
                  <a:lnTo>
                    <a:pt x="0" y="7645"/>
                  </a:lnTo>
                  <a:lnTo>
                    <a:pt x="100710" y="182244"/>
                  </a:lnTo>
                  <a:lnTo>
                    <a:pt x="19430" y="323213"/>
                  </a:lnTo>
                  <a:lnTo>
                    <a:pt x="36367" y="323213"/>
                  </a:lnTo>
                  <a:lnTo>
                    <a:pt x="113588" y="189610"/>
                  </a:lnTo>
                  <a:lnTo>
                    <a:pt x="315264" y="189610"/>
                  </a:lnTo>
                  <a:lnTo>
                    <a:pt x="315264" y="187134"/>
                  </a:lnTo>
                  <a:lnTo>
                    <a:pt x="111455" y="187134"/>
                  </a:lnTo>
                  <a:lnTo>
                    <a:pt x="107645" y="186994"/>
                  </a:lnTo>
                  <a:lnTo>
                    <a:pt x="105790" y="184175"/>
                  </a:lnTo>
                  <a:lnTo>
                    <a:pt x="103873" y="182549"/>
                  </a:lnTo>
                  <a:lnTo>
                    <a:pt x="105562" y="180682"/>
                  </a:lnTo>
                  <a:lnTo>
                    <a:pt x="107073" y="177584"/>
                  </a:lnTo>
                  <a:lnTo>
                    <a:pt x="110832" y="177012"/>
                  </a:lnTo>
                  <a:lnTo>
                    <a:pt x="315264" y="177012"/>
                  </a:lnTo>
                  <a:lnTo>
                    <a:pt x="315264" y="175399"/>
                  </a:lnTo>
                  <a:lnTo>
                    <a:pt x="117576" y="175399"/>
                  </a:lnTo>
                  <a:lnTo>
                    <a:pt x="111671" y="172389"/>
                  </a:lnTo>
                  <a:lnTo>
                    <a:pt x="84936" y="125404"/>
                  </a:lnTo>
                  <a:lnTo>
                    <a:pt x="17145" y="8013"/>
                  </a:lnTo>
                  <a:lnTo>
                    <a:pt x="14643" y="4064"/>
                  </a:lnTo>
                  <a:lnTo>
                    <a:pt x="12191" y="0"/>
                  </a:lnTo>
                  <a:close/>
                </a:path>
                <a:path w="315595" h="323215">
                  <a:moveTo>
                    <a:pt x="315264" y="177012"/>
                  </a:moveTo>
                  <a:lnTo>
                    <a:pt x="110832" y="177012"/>
                  </a:lnTo>
                  <a:lnTo>
                    <a:pt x="113118" y="179666"/>
                  </a:lnTo>
                  <a:lnTo>
                    <a:pt x="116458" y="181851"/>
                  </a:lnTo>
                  <a:lnTo>
                    <a:pt x="113410" y="184302"/>
                  </a:lnTo>
                  <a:lnTo>
                    <a:pt x="111455" y="187134"/>
                  </a:lnTo>
                  <a:lnTo>
                    <a:pt x="315264" y="187134"/>
                  </a:lnTo>
                  <a:lnTo>
                    <a:pt x="315264" y="177012"/>
                  </a:lnTo>
                  <a:close/>
                </a:path>
                <a:path w="315595" h="323215">
                  <a:moveTo>
                    <a:pt x="213658" y="175021"/>
                  </a:moveTo>
                  <a:lnTo>
                    <a:pt x="117576"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6" name="object 58">
              <a:extLst>
                <a:ext uri="{FF2B5EF4-FFF2-40B4-BE49-F238E27FC236}">
                  <a16:creationId xmlns:a16="http://schemas.microsoft.com/office/drawing/2014/main" id="{1065B5FE-6EEB-4331-9A73-A334544CBCB2}"/>
                </a:ext>
              </a:extLst>
            </p:cNvPr>
            <p:cNvSpPr/>
            <p:nvPr/>
          </p:nvSpPr>
          <p:spPr>
            <a:xfrm>
              <a:off x="7196350"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59"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31"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56"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7" name="object 59">
              <a:extLst>
                <a:ext uri="{FF2B5EF4-FFF2-40B4-BE49-F238E27FC236}">
                  <a16:creationId xmlns:a16="http://schemas.microsoft.com/office/drawing/2014/main" id="{470923D4-79EF-482D-AB4C-4B7F0BC16488}"/>
                </a:ext>
              </a:extLst>
            </p:cNvPr>
            <p:cNvSpPr/>
            <p:nvPr/>
          </p:nvSpPr>
          <p:spPr>
            <a:xfrm>
              <a:off x="6326373" y="6535015"/>
              <a:ext cx="316230" cy="323215"/>
            </a:xfrm>
            <a:custGeom>
              <a:avLst/>
              <a:gdLst/>
              <a:ahLst/>
              <a:cxnLst/>
              <a:rect l="l" t="t" r="r" b="b"/>
              <a:pathLst>
                <a:path w="316229" h="323215">
                  <a:moveTo>
                    <a:pt x="115030" y="174788"/>
                  </a:moveTo>
                  <a:lnTo>
                    <a:pt x="15328" y="174853"/>
                  </a:lnTo>
                  <a:lnTo>
                    <a:pt x="0" y="174853"/>
                  </a:lnTo>
                  <a:lnTo>
                    <a:pt x="0" y="189598"/>
                  </a:lnTo>
                  <a:lnTo>
                    <a:pt x="194284" y="189598"/>
                  </a:lnTo>
                  <a:lnTo>
                    <a:pt x="198577" y="190284"/>
                  </a:lnTo>
                  <a:lnTo>
                    <a:pt x="201968" y="191922"/>
                  </a:lnTo>
                  <a:lnTo>
                    <a:pt x="204838" y="194983"/>
                  </a:lnTo>
                  <a:lnTo>
                    <a:pt x="278835" y="322983"/>
                  </a:lnTo>
                  <a:lnTo>
                    <a:pt x="296262" y="322983"/>
                  </a:lnTo>
                  <a:lnTo>
                    <a:pt x="217694" y="186778"/>
                  </a:lnTo>
                  <a:lnTo>
                    <a:pt x="206006" y="186778"/>
                  </a:lnTo>
                  <a:lnTo>
                    <a:pt x="205816" y="186677"/>
                  </a:lnTo>
                  <a:lnTo>
                    <a:pt x="205651" y="186651"/>
                  </a:lnTo>
                  <a:lnTo>
                    <a:pt x="203898" y="186194"/>
                  </a:lnTo>
                  <a:lnTo>
                    <a:pt x="201444" y="183387"/>
                  </a:lnTo>
                  <a:lnTo>
                    <a:pt x="201396" y="179908"/>
                  </a:lnTo>
                  <a:lnTo>
                    <a:pt x="203822" y="178142"/>
                  </a:lnTo>
                  <a:lnTo>
                    <a:pt x="206146" y="175640"/>
                  </a:lnTo>
                  <a:lnTo>
                    <a:pt x="218625" y="175640"/>
                  </a:lnTo>
                  <a:lnTo>
                    <a:pt x="218932" y="175107"/>
                  </a:lnTo>
                  <a:lnTo>
                    <a:pt x="190855" y="175107"/>
                  </a:lnTo>
                  <a:lnTo>
                    <a:pt x="115030" y="174788"/>
                  </a:lnTo>
                  <a:close/>
                </a:path>
                <a:path w="316229" h="323215">
                  <a:moveTo>
                    <a:pt x="218625" y="175640"/>
                  </a:moveTo>
                  <a:lnTo>
                    <a:pt x="206146" y="175640"/>
                  </a:lnTo>
                  <a:lnTo>
                    <a:pt x="208483" y="178142"/>
                  </a:lnTo>
                  <a:lnTo>
                    <a:pt x="210921" y="179908"/>
                  </a:lnTo>
                  <a:lnTo>
                    <a:pt x="210896" y="183387"/>
                  </a:lnTo>
                  <a:lnTo>
                    <a:pt x="208318" y="186283"/>
                  </a:lnTo>
                  <a:lnTo>
                    <a:pt x="206413" y="186689"/>
                  </a:lnTo>
                  <a:lnTo>
                    <a:pt x="206260" y="186778"/>
                  </a:lnTo>
                  <a:lnTo>
                    <a:pt x="217694" y="186778"/>
                  </a:lnTo>
                  <a:lnTo>
                    <a:pt x="214947" y="182016"/>
                  </a:lnTo>
                  <a:lnTo>
                    <a:pt x="218625" y="175640"/>
                  </a:lnTo>
                  <a:close/>
                </a:path>
                <a:path w="316229" h="323215">
                  <a:moveTo>
                    <a:pt x="302882" y="0"/>
                  </a:moveTo>
                  <a:lnTo>
                    <a:pt x="300405" y="4089"/>
                  </a:lnTo>
                  <a:lnTo>
                    <a:pt x="297891" y="8039"/>
                  </a:lnTo>
                  <a:lnTo>
                    <a:pt x="230103" y="125429"/>
                  </a:lnTo>
                  <a:lnTo>
                    <a:pt x="208457" y="163309"/>
                  </a:lnTo>
                  <a:lnTo>
                    <a:pt x="204901" y="169583"/>
                  </a:lnTo>
                  <a:lnTo>
                    <a:pt x="201040" y="173100"/>
                  </a:lnTo>
                  <a:lnTo>
                    <a:pt x="193128" y="174904"/>
                  </a:lnTo>
                  <a:lnTo>
                    <a:pt x="190855" y="175107"/>
                  </a:lnTo>
                  <a:lnTo>
                    <a:pt x="218932" y="175107"/>
                  </a:lnTo>
                  <a:lnTo>
                    <a:pt x="315798" y="7188"/>
                  </a:lnTo>
                  <a:lnTo>
                    <a:pt x="303439" y="165"/>
                  </a:lnTo>
                  <a:lnTo>
                    <a:pt x="303174" y="165"/>
                  </a:lnTo>
                  <a:lnTo>
                    <a:pt x="302882" y="0"/>
                  </a:lnTo>
                  <a:close/>
                </a:path>
                <a:path w="316229" h="323215">
                  <a:moveTo>
                    <a:pt x="303237" y="50"/>
                  </a:moveTo>
                  <a:lnTo>
                    <a:pt x="303439" y="165"/>
                  </a:lnTo>
                  <a:lnTo>
                    <a:pt x="303237" y="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8" name="object 60">
              <a:extLst>
                <a:ext uri="{FF2B5EF4-FFF2-40B4-BE49-F238E27FC236}">
                  <a16:creationId xmlns:a16="http://schemas.microsoft.com/office/drawing/2014/main" id="{149B9635-56DB-474C-BBDA-181A77312CCB}"/>
                </a:ext>
              </a:extLst>
            </p:cNvPr>
            <p:cNvSpPr/>
            <p:nvPr/>
          </p:nvSpPr>
          <p:spPr>
            <a:xfrm>
              <a:off x="7582637"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67" y="173888"/>
                  </a:lnTo>
                  <a:lnTo>
                    <a:pt x="103987" y="171602"/>
                  </a:lnTo>
                  <a:lnTo>
                    <a:pt x="104508" y="167855"/>
                  </a:lnTo>
                  <a:lnTo>
                    <a:pt x="107772" y="165100"/>
                  </a:lnTo>
                  <a:lnTo>
                    <a:pt x="111366" y="165214"/>
                  </a:lnTo>
                  <a:lnTo>
                    <a:pt x="114274" y="168516"/>
                  </a:lnTo>
                  <a:lnTo>
                    <a:pt x="114274" y="162179"/>
                  </a:lnTo>
                  <a:lnTo>
                    <a:pt x="113322" y="162179"/>
                  </a:lnTo>
                  <a:lnTo>
                    <a:pt x="19583" y="0"/>
                  </a:lnTo>
                  <a:lnTo>
                    <a:pt x="2705" y="0"/>
                  </a:lnTo>
                  <a:lnTo>
                    <a:pt x="100723" y="169989"/>
                  </a:lnTo>
                  <a:lnTo>
                    <a:pt x="0" y="344690"/>
                  </a:lnTo>
                  <a:lnTo>
                    <a:pt x="12204" y="352158"/>
                  </a:lnTo>
                  <a:lnTo>
                    <a:pt x="14732" y="348018"/>
                  </a:lnTo>
                  <a:lnTo>
                    <a:pt x="17259" y="344068"/>
                  </a:lnTo>
                  <a:lnTo>
                    <a:pt x="62992" y="265074"/>
                  </a:lnTo>
                  <a:lnTo>
                    <a:pt x="84569" y="227545"/>
                  </a:lnTo>
                  <a:lnTo>
                    <a:pt x="105956" y="189915"/>
                  </a:lnTo>
                  <a:lnTo>
                    <a:pt x="110185" y="183857"/>
                  </a:lnTo>
                  <a:lnTo>
                    <a:pt x="115036" y="179870"/>
                  </a:lnTo>
                  <a:lnTo>
                    <a:pt x="120916" y="177698"/>
                  </a:lnTo>
                  <a:lnTo>
                    <a:pt x="127025" y="177190"/>
                  </a:lnTo>
                  <a:lnTo>
                    <a:pt x="128231" y="177088"/>
                  </a:lnTo>
                  <a:lnTo>
                    <a:pt x="213436" y="177431"/>
                  </a:lnTo>
                  <a:lnTo>
                    <a:pt x="315125" y="177355"/>
                  </a:lnTo>
                  <a:lnTo>
                    <a:pt x="315125" y="177088"/>
                  </a:lnTo>
                  <a:lnTo>
                    <a:pt x="315125" y="165100"/>
                  </a:lnTo>
                  <a:lnTo>
                    <a:pt x="315125" y="162179"/>
                  </a:lnTo>
                  <a:close/>
                </a:path>
                <a:path w="363854" h="603250">
                  <a:moveTo>
                    <a:pt x="363562" y="246164"/>
                  </a:moveTo>
                  <a:lnTo>
                    <a:pt x="351205" y="238912"/>
                  </a:lnTo>
                  <a:lnTo>
                    <a:pt x="348589" y="243205"/>
                  </a:lnTo>
                  <a:lnTo>
                    <a:pt x="346062" y="247167"/>
                  </a:lnTo>
                  <a:lnTo>
                    <a:pt x="301332" y="324269"/>
                  </a:lnTo>
                  <a:lnTo>
                    <a:pt x="280314" y="360883"/>
                  </a:lnTo>
                  <a:lnTo>
                    <a:pt x="259638" y="397687"/>
                  </a:lnTo>
                  <a:lnTo>
                    <a:pt x="259397" y="398043"/>
                  </a:lnTo>
                  <a:lnTo>
                    <a:pt x="259397" y="419188"/>
                  </a:lnTo>
                  <a:lnTo>
                    <a:pt x="258864" y="422833"/>
                  </a:lnTo>
                  <a:lnTo>
                    <a:pt x="255676" y="425589"/>
                  </a:lnTo>
                  <a:lnTo>
                    <a:pt x="253873" y="425488"/>
                  </a:lnTo>
                  <a:lnTo>
                    <a:pt x="252145" y="425424"/>
                  </a:lnTo>
                  <a:lnTo>
                    <a:pt x="249339" y="422236"/>
                  </a:lnTo>
                  <a:lnTo>
                    <a:pt x="249275" y="418528"/>
                  </a:lnTo>
                  <a:lnTo>
                    <a:pt x="252133" y="416648"/>
                  </a:lnTo>
                  <a:lnTo>
                    <a:pt x="254444" y="413956"/>
                  </a:lnTo>
                  <a:lnTo>
                    <a:pt x="254596" y="413778"/>
                  </a:lnTo>
                  <a:lnTo>
                    <a:pt x="256743" y="416966"/>
                  </a:lnTo>
                  <a:lnTo>
                    <a:pt x="259397" y="419188"/>
                  </a:lnTo>
                  <a:lnTo>
                    <a:pt x="259397" y="398043"/>
                  </a:lnTo>
                  <a:lnTo>
                    <a:pt x="254101" y="405638"/>
                  </a:lnTo>
                  <a:lnTo>
                    <a:pt x="247738" y="410679"/>
                  </a:lnTo>
                  <a:lnTo>
                    <a:pt x="240093" y="413308"/>
                  </a:lnTo>
                  <a:lnTo>
                    <a:pt x="230695" y="413956"/>
                  </a:lnTo>
                  <a:lnTo>
                    <a:pt x="159715" y="413473"/>
                  </a:lnTo>
                  <a:lnTo>
                    <a:pt x="50609" y="414007"/>
                  </a:lnTo>
                  <a:lnTo>
                    <a:pt x="49403" y="414947"/>
                  </a:lnTo>
                  <a:lnTo>
                    <a:pt x="48196" y="415480"/>
                  </a:lnTo>
                  <a:lnTo>
                    <a:pt x="48196" y="428078"/>
                  </a:lnTo>
                  <a:lnTo>
                    <a:pt x="149720" y="428155"/>
                  </a:lnTo>
                  <a:lnTo>
                    <a:pt x="236829" y="427837"/>
                  </a:lnTo>
                  <a:lnTo>
                    <a:pt x="243014" y="428396"/>
                  </a:lnTo>
                  <a:lnTo>
                    <a:pt x="248856" y="430682"/>
                  </a:lnTo>
                  <a:lnTo>
                    <a:pt x="253580" y="434771"/>
                  </a:lnTo>
                  <a:lnTo>
                    <a:pt x="257695" y="440766"/>
                  </a:lnTo>
                  <a:lnTo>
                    <a:pt x="278041" y="476554"/>
                  </a:lnTo>
                  <a:lnTo>
                    <a:pt x="343522" y="589991"/>
                  </a:lnTo>
                  <a:lnTo>
                    <a:pt x="347345" y="596455"/>
                  </a:lnTo>
                  <a:lnTo>
                    <a:pt x="351243" y="603110"/>
                  </a:lnTo>
                  <a:lnTo>
                    <a:pt x="363347" y="594918"/>
                  </a:lnTo>
                  <a:lnTo>
                    <a:pt x="266928" y="427723"/>
                  </a:lnTo>
                  <a:lnTo>
                    <a:pt x="265696" y="425589"/>
                  </a:lnTo>
                  <a:lnTo>
                    <a:pt x="262877" y="420700"/>
                  </a:lnTo>
                  <a:lnTo>
                    <a:pt x="266865" y="413778"/>
                  </a:lnTo>
                  <a:lnTo>
                    <a:pt x="363562"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69" name="object 61">
              <a:extLst>
                <a:ext uri="{FF2B5EF4-FFF2-40B4-BE49-F238E27FC236}">
                  <a16:creationId xmlns:a16="http://schemas.microsoft.com/office/drawing/2014/main" id="{B09387F3-A24F-4A0D-87BC-F395E1288A6D}"/>
                </a:ext>
              </a:extLst>
            </p:cNvPr>
            <p:cNvSpPr/>
            <p:nvPr/>
          </p:nvSpPr>
          <p:spPr>
            <a:xfrm>
              <a:off x="8017279" y="6284230"/>
              <a:ext cx="316230" cy="364490"/>
            </a:xfrm>
            <a:custGeom>
              <a:avLst/>
              <a:gdLst/>
              <a:ahLst/>
              <a:cxnLst/>
              <a:rect l="l" t="t" r="r" b="b"/>
              <a:pathLst>
                <a:path w="316229" h="364490">
                  <a:moveTo>
                    <a:pt x="12522" y="0"/>
                  </a:moveTo>
                  <a:lnTo>
                    <a:pt x="0" y="7607"/>
                  </a:lnTo>
                  <a:lnTo>
                    <a:pt x="100634" y="182067"/>
                  </a:lnTo>
                  <a:lnTo>
                    <a:pt x="114"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43" y="184213"/>
                  </a:lnTo>
                  <a:lnTo>
                    <a:pt x="104457" y="180530"/>
                  </a:lnTo>
                  <a:lnTo>
                    <a:pt x="107226" y="177418"/>
                  </a:lnTo>
                  <a:lnTo>
                    <a:pt x="110705" y="177114"/>
                  </a:lnTo>
                  <a:lnTo>
                    <a:pt x="315094" y="177114"/>
                  </a:lnTo>
                  <a:lnTo>
                    <a:pt x="314989" y="175272"/>
                  </a:lnTo>
                  <a:lnTo>
                    <a:pt x="117259" y="175272"/>
                  </a:lnTo>
                  <a:lnTo>
                    <a:pt x="111671" y="172338"/>
                  </a:lnTo>
                  <a:lnTo>
                    <a:pt x="106807" y="163728"/>
                  </a:lnTo>
                  <a:lnTo>
                    <a:pt x="86448" y="127965"/>
                  </a:lnTo>
                  <a:lnTo>
                    <a:pt x="20739" y="14109"/>
                  </a:lnTo>
                  <a:lnTo>
                    <a:pt x="16700" y="7213"/>
                  </a:lnTo>
                  <a:lnTo>
                    <a:pt x="12522" y="0"/>
                  </a:lnTo>
                  <a:close/>
                </a:path>
                <a:path w="316229" h="364490">
                  <a:moveTo>
                    <a:pt x="312096" y="189077"/>
                  </a:moveTo>
                  <a:lnTo>
                    <a:pt x="129590" y="189077"/>
                  </a:lnTo>
                  <a:lnTo>
                    <a:pt x="219013" y="189501"/>
                  </a:lnTo>
                  <a:lnTo>
                    <a:pt x="310692" y="189382"/>
                  </a:lnTo>
                  <a:lnTo>
                    <a:pt x="312096" y="189077"/>
                  </a:lnTo>
                  <a:close/>
                </a:path>
                <a:path w="316229" h="364490">
                  <a:moveTo>
                    <a:pt x="315094" y="177114"/>
                  </a:moveTo>
                  <a:lnTo>
                    <a:pt x="110705" y="177114"/>
                  </a:lnTo>
                  <a:lnTo>
                    <a:pt x="113944" y="179946"/>
                  </a:lnTo>
                  <a:lnTo>
                    <a:pt x="114452" y="183591"/>
                  </a:lnTo>
                  <a:lnTo>
                    <a:pt x="111823" y="185800"/>
                  </a:lnTo>
                  <a:lnTo>
                    <a:pt x="109728" y="188937"/>
                  </a:lnTo>
                  <a:lnTo>
                    <a:pt x="312739" y="188937"/>
                  </a:lnTo>
                  <a:lnTo>
                    <a:pt x="312915" y="188899"/>
                  </a:lnTo>
                  <a:lnTo>
                    <a:pt x="315747" y="188569"/>
                  </a:lnTo>
                  <a:lnTo>
                    <a:pt x="315094" y="177114"/>
                  </a:lnTo>
                  <a:close/>
                </a:path>
                <a:path w="316229" h="364490">
                  <a:moveTo>
                    <a:pt x="212110" y="174936"/>
                  </a:moveTo>
                  <a:lnTo>
                    <a:pt x="117259" y="175272"/>
                  </a:lnTo>
                  <a:lnTo>
                    <a:pt x="314989" y="175272"/>
                  </a:lnTo>
                  <a:lnTo>
                    <a:pt x="314972" y="174980"/>
                  </a:lnTo>
                  <a:lnTo>
                    <a:pt x="212110"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0" name="object 62">
              <a:extLst>
                <a:ext uri="{FF2B5EF4-FFF2-40B4-BE49-F238E27FC236}">
                  <a16:creationId xmlns:a16="http://schemas.microsoft.com/office/drawing/2014/main" id="{5FE6D6F6-3DD0-4228-BA56-D40E5F980590}"/>
                </a:ext>
              </a:extLst>
            </p:cNvPr>
            <p:cNvSpPr/>
            <p:nvPr/>
          </p:nvSpPr>
          <p:spPr>
            <a:xfrm>
              <a:off x="8500349" y="6284634"/>
              <a:ext cx="315595" cy="364490"/>
            </a:xfrm>
            <a:custGeom>
              <a:avLst/>
              <a:gdLst/>
              <a:ahLst/>
              <a:cxnLst/>
              <a:rect l="l" t="t" r="r" b="b"/>
              <a:pathLst>
                <a:path w="315595" h="364490">
                  <a:moveTo>
                    <a:pt x="218562" y="188645"/>
                  </a:moveTo>
                  <a:lnTo>
                    <a:pt x="198056" y="188645"/>
                  </a:lnTo>
                  <a:lnTo>
                    <a:pt x="203784" y="191922"/>
                  </a:lnTo>
                  <a:lnTo>
                    <a:pt x="208851" y="200875"/>
                  </a:lnTo>
                  <a:lnTo>
                    <a:pt x="230281" y="238493"/>
                  </a:lnTo>
                  <a:lnTo>
                    <a:pt x="297713" y="355345"/>
                  </a:lnTo>
                  <a:lnTo>
                    <a:pt x="300418" y="359613"/>
                  </a:lnTo>
                  <a:lnTo>
                    <a:pt x="303047" y="363943"/>
                  </a:lnTo>
                  <a:lnTo>
                    <a:pt x="315125" y="356082"/>
                  </a:lnTo>
                  <a:lnTo>
                    <a:pt x="218562" y="188645"/>
                  </a:lnTo>
                  <a:close/>
                </a:path>
                <a:path w="315595" h="364490">
                  <a:moveTo>
                    <a:pt x="102398" y="174515"/>
                  </a:moveTo>
                  <a:lnTo>
                    <a:pt x="17221" y="174574"/>
                  </a:lnTo>
                  <a:lnTo>
                    <a:pt x="0" y="174574"/>
                  </a:lnTo>
                  <a:lnTo>
                    <a:pt x="0" y="189039"/>
                  </a:lnTo>
                  <a:lnTo>
                    <a:pt x="101827" y="189077"/>
                  </a:lnTo>
                  <a:lnTo>
                    <a:pt x="218562" y="188645"/>
                  </a:lnTo>
                  <a:lnTo>
                    <a:pt x="217346" y="186537"/>
                  </a:lnTo>
                  <a:lnTo>
                    <a:pt x="207302" y="186537"/>
                  </a:lnTo>
                  <a:lnTo>
                    <a:pt x="203796" y="186359"/>
                  </a:lnTo>
                  <a:lnTo>
                    <a:pt x="200977" y="183146"/>
                  </a:lnTo>
                  <a:lnTo>
                    <a:pt x="200939" y="179451"/>
                  </a:lnTo>
                  <a:lnTo>
                    <a:pt x="203822" y="177584"/>
                  </a:lnTo>
                  <a:lnTo>
                    <a:pt x="206109" y="174929"/>
                  </a:lnTo>
                  <a:lnTo>
                    <a:pt x="197904" y="174929"/>
                  </a:lnTo>
                  <a:lnTo>
                    <a:pt x="102398" y="174515"/>
                  </a:lnTo>
                  <a:close/>
                </a:path>
                <a:path w="315595" h="364490">
                  <a:moveTo>
                    <a:pt x="218540" y="174739"/>
                  </a:moveTo>
                  <a:lnTo>
                    <a:pt x="206273" y="174739"/>
                  </a:lnTo>
                  <a:lnTo>
                    <a:pt x="208406" y="177927"/>
                  </a:lnTo>
                  <a:lnTo>
                    <a:pt x="211048" y="180162"/>
                  </a:lnTo>
                  <a:lnTo>
                    <a:pt x="210515" y="183807"/>
                  </a:lnTo>
                  <a:lnTo>
                    <a:pt x="207302" y="186537"/>
                  </a:lnTo>
                  <a:lnTo>
                    <a:pt x="217346" y="186537"/>
                  </a:lnTo>
                  <a:lnTo>
                    <a:pt x="214541" y="181673"/>
                  </a:lnTo>
                  <a:lnTo>
                    <a:pt x="218540" y="174739"/>
                  </a:lnTo>
                  <a:close/>
                </a:path>
                <a:path w="315595" h="364490">
                  <a:moveTo>
                    <a:pt x="302729" y="0"/>
                  </a:moveTo>
                  <a:lnTo>
                    <a:pt x="300227" y="4127"/>
                  </a:lnTo>
                  <a:lnTo>
                    <a:pt x="297980" y="7708"/>
                  </a:lnTo>
                  <a:lnTo>
                    <a:pt x="230386" y="124734"/>
                  </a:lnTo>
                  <a:lnTo>
                    <a:pt x="208762" y="162636"/>
                  </a:lnTo>
                  <a:lnTo>
                    <a:pt x="203695" y="171589"/>
                  </a:lnTo>
                  <a:lnTo>
                    <a:pt x="197904" y="174929"/>
                  </a:lnTo>
                  <a:lnTo>
                    <a:pt x="206109" y="174929"/>
                  </a:lnTo>
                  <a:lnTo>
                    <a:pt x="206273" y="174739"/>
                  </a:lnTo>
                  <a:lnTo>
                    <a:pt x="218540" y="174739"/>
                  </a:lnTo>
                  <a:lnTo>
                    <a:pt x="315188" y="7175"/>
                  </a:lnTo>
                  <a:lnTo>
                    <a:pt x="3027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1" name="object 63">
              <a:extLst>
                <a:ext uri="{FF2B5EF4-FFF2-40B4-BE49-F238E27FC236}">
                  <a16:creationId xmlns:a16="http://schemas.microsoft.com/office/drawing/2014/main" id="{38204426-FDBA-4CD2-B332-096AFE770CB5}"/>
                </a:ext>
              </a:extLst>
            </p:cNvPr>
            <p:cNvSpPr/>
            <p:nvPr/>
          </p:nvSpPr>
          <p:spPr>
            <a:xfrm>
              <a:off x="9369876" y="6284362"/>
              <a:ext cx="315595" cy="364490"/>
            </a:xfrm>
            <a:custGeom>
              <a:avLst/>
              <a:gdLst/>
              <a:ahLst/>
              <a:cxnLst/>
              <a:rect l="l" t="t" r="r" b="b"/>
              <a:pathLst>
                <a:path w="315595" h="364490">
                  <a:moveTo>
                    <a:pt x="218456" y="189014"/>
                  </a:moveTo>
                  <a:lnTo>
                    <a:pt x="186613" y="189014"/>
                  </a:lnTo>
                  <a:lnTo>
                    <a:pt x="193893" y="189549"/>
                  </a:lnTo>
                  <a:lnTo>
                    <a:pt x="199834" y="191562"/>
                  </a:lnTo>
                  <a:lnTo>
                    <a:pt x="204766" y="195434"/>
                  </a:lnTo>
                  <a:lnTo>
                    <a:pt x="209016" y="201548"/>
                  </a:lnTo>
                  <a:lnTo>
                    <a:pt x="221425" y="223865"/>
                  </a:lnTo>
                  <a:lnTo>
                    <a:pt x="234129" y="246025"/>
                  </a:lnTo>
                  <a:lnTo>
                    <a:pt x="302640" y="364299"/>
                  </a:lnTo>
                  <a:lnTo>
                    <a:pt x="314883" y="356196"/>
                  </a:lnTo>
                  <a:lnTo>
                    <a:pt x="218456" y="189014"/>
                  </a:lnTo>
                  <a:close/>
                </a:path>
                <a:path w="315595" h="364490">
                  <a:moveTo>
                    <a:pt x="101766" y="174769"/>
                  </a:moveTo>
                  <a:lnTo>
                    <a:pt x="16598" y="174853"/>
                  </a:lnTo>
                  <a:lnTo>
                    <a:pt x="0" y="174853"/>
                  </a:lnTo>
                  <a:lnTo>
                    <a:pt x="0" y="189318"/>
                  </a:lnTo>
                  <a:lnTo>
                    <a:pt x="101439" y="189361"/>
                  </a:lnTo>
                  <a:lnTo>
                    <a:pt x="218456" y="189014"/>
                  </a:lnTo>
                  <a:lnTo>
                    <a:pt x="217174" y="186791"/>
                  </a:lnTo>
                  <a:lnTo>
                    <a:pt x="207873" y="186791"/>
                  </a:lnTo>
                  <a:lnTo>
                    <a:pt x="204127" y="186677"/>
                  </a:lnTo>
                  <a:lnTo>
                    <a:pt x="202323" y="183857"/>
                  </a:lnTo>
                  <a:lnTo>
                    <a:pt x="200456" y="182244"/>
                  </a:lnTo>
                  <a:lnTo>
                    <a:pt x="202095" y="180390"/>
                  </a:lnTo>
                  <a:lnTo>
                    <a:pt x="203555" y="177304"/>
                  </a:lnTo>
                  <a:lnTo>
                    <a:pt x="207251" y="176783"/>
                  </a:lnTo>
                  <a:lnTo>
                    <a:pt x="217350" y="176783"/>
                  </a:lnTo>
                  <a:lnTo>
                    <a:pt x="218303" y="175132"/>
                  </a:lnTo>
                  <a:lnTo>
                    <a:pt x="186943" y="175132"/>
                  </a:lnTo>
                  <a:lnTo>
                    <a:pt x="101766" y="174769"/>
                  </a:lnTo>
                  <a:close/>
                </a:path>
                <a:path w="315595" h="364490">
                  <a:moveTo>
                    <a:pt x="217350" y="176783"/>
                  </a:moveTo>
                  <a:lnTo>
                    <a:pt x="207251" y="176783"/>
                  </a:lnTo>
                  <a:lnTo>
                    <a:pt x="209473" y="179400"/>
                  </a:lnTo>
                  <a:lnTo>
                    <a:pt x="212750" y="181559"/>
                  </a:lnTo>
                  <a:lnTo>
                    <a:pt x="209803" y="183984"/>
                  </a:lnTo>
                  <a:lnTo>
                    <a:pt x="207873" y="186791"/>
                  </a:lnTo>
                  <a:lnTo>
                    <a:pt x="217174" y="186791"/>
                  </a:lnTo>
                  <a:lnTo>
                    <a:pt x="214375" y="181940"/>
                  </a:lnTo>
                  <a:lnTo>
                    <a:pt x="217350" y="176783"/>
                  </a:lnTo>
                  <a:close/>
                </a:path>
                <a:path w="315595" h="364490">
                  <a:moveTo>
                    <a:pt x="302653" y="0"/>
                  </a:moveTo>
                  <a:lnTo>
                    <a:pt x="300050" y="4343"/>
                  </a:lnTo>
                  <a:lnTo>
                    <a:pt x="298041" y="7569"/>
                  </a:lnTo>
                  <a:lnTo>
                    <a:pt x="230693" y="124170"/>
                  </a:lnTo>
                  <a:lnTo>
                    <a:pt x="209105" y="162090"/>
                  </a:lnTo>
                  <a:lnTo>
                    <a:pt x="186943" y="175132"/>
                  </a:lnTo>
                  <a:lnTo>
                    <a:pt x="218303" y="175132"/>
                  </a:lnTo>
                  <a:lnTo>
                    <a:pt x="314972" y="7569"/>
                  </a:lnTo>
                  <a:lnTo>
                    <a:pt x="302653"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2" name="object 64">
              <a:extLst>
                <a:ext uri="{FF2B5EF4-FFF2-40B4-BE49-F238E27FC236}">
                  <a16:creationId xmlns:a16="http://schemas.microsoft.com/office/drawing/2014/main" id="{EB9FCAEF-D9D0-4657-9B23-1AE12A1BB69C}"/>
                </a:ext>
              </a:extLst>
            </p:cNvPr>
            <p:cNvSpPr/>
            <p:nvPr/>
          </p:nvSpPr>
          <p:spPr>
            <a:xfrm>
              <a:off x="6760999" y="6284505"/>
              <a:ext cx="316230" cy="364490"/>
            </a:xfrm>
            <a:custGeom>
              <a:avLst/>
              <a:gdLst/>
              <a:ahLst/>
              <a:cxnLst/>
              <a:rect l="l" t="t" r="r" b="b"/>
              <a:pathLst>
                <a:path w="316229" h="364490">
                  <a:moveTo>
                    <a:pt x="219200" y="188810"/>
                  </a:moveTo>
                  <a:lnTo>
                    <a:pt x="187871" y="188810"/>
                  </a:lnTo>
                  <a:lnTo>
                    <a:pt x="195277" y="189477"/>
                  </a:lnTo>
                  <a:lnTo>
                    <a:pt x="201110" y="191769"/>
                  </a:lnTo>
                  <a:lnTo>
                    <a:pt x="205848" y="195843"/>
                  </a:lnTo>
                  <a:lnTo>
                    <a:pt x="209969" y="201853"/>
                  </a:lnTo>
                  <a:lnTo>
                    <a:pt x="230480" y="237937"/>
                  </a:lnTo>
                  <a:lnTo>
                    <a:pt x="296240" y="351904"/>
                  </a:lnTo>
                  <a:lnTo>
                    <a:pt x="299885" y="357936"/>
                  </a:lnTo>
                  <a:lnTo>
                    <a:pt x="303568" y="364159"/>
                  </a:lnTo>
                  <a:lnTo>
                    <a:pt x="315620" y="356006"/>
                  </a:lnTo>
                  <a:lnTo>
                    <a:pt x="219200" y="188810"/>
                  </a:lnTo>
                  <a:close/>
                </a:path>
                <a:path w="316229" h="364490">
                  <a:moveTo>
                    <a:pt x="18465" y="189166"/>
                  </a:moveTo>
                  <a:lnTo>
                    <a:pt x="8635" y="189166"/>
                  </a:lnTo>
                  <a:lnTo>
                    <a:pt x="18465" y="190093"/>
                  </a:lnTo>
                  <a:lnTo>
                    <a:pt x="18465" y="189166"/>
                  </a:lnTo>
                  <a:close/>
                </a:path>
                <a:path w="316229" h="364490">
                  <a:moveTo>
                    <a:pt x="0" y="174624"/>
                  </a:moveTo>
                  <a:lnTo>
                    <a:pt x="0" y="188353"/>
                  </a:lnTo>
                  <a:lnTo>
                    <a:pt x="457" y="188391"/>
                  </a:lnTo>
                  <a:lnTo>
                    <a:pt x="457" y="189166"/>
                  </a:lnTo>
                  <a:lnTo>
                    <a:pt x="103168" y="189231"/>
                  </a:lnTo>
                  <a:lnTo>
                    <a:pt x="219200" y="188810"/>
                  </a:lnTo>
                  <a:lnTo>
                    <a:pt x="218080" y="186867"/>
                  </a:lnTo>
                  <a:lnTo>
                    <a:pt x="208000" y="186867"/>
                  </a:lnTo>
                  <a:lnTo>
                    <a:pt x="204317" y="186334"/>
                  </a:lnTo>
                  <a:lnTo>
                    <a:pt x="202857" y="183273"/>
                  </a:lnTo>
                  <a:lnTo>
                    <a:pt x="201231" y="181432"/>
                  </a:lnTo>
                  <a:lnTo>
                    <a:pt x="203098" y="179806"/>
                  </a:lnTo>
                  <a:lnTo>
                    <a:pt x="204939" y="176936"/>
                  </a:lnTo>
                  <a:lnTo>
                    <a:pt x="208686" y="176872"/>
                  </a:lnTo>
                  <a:lnTo>
                    <a:pt x="217985" y="176872"/>
                  </a:lnTo>
                  <a:lnTo>
                    <a:pt x="219040" y="175044"/>
                  </a:lnTo>
                  <a:lnTo>
                    <a:pt x="6222" y="175044"/>
                  </a:lnTo>
                  <a:lnTo>
                    <a:pt x="0" y="174624"/>
                  </a:lnTo>
                  <a:close/>
                </a:path>
                <a:path w="316229" h="364490">
                  <a:moveTo>
                    <a:pt x="217985" y="176872"/>
                  </a:moveTo>
                  <a:lnTo>
                    <a:pt x="208686" y="176872"/>
                  </a:lnTo>
                  <a:lnTo>
                    <a:pt x="210565" y="179743"/>
                  </a:lnTo>
                  <a:lnTo>
                    <a:pt x="213474" y="182219"/>
                  </a:lnTo>
                  <a:lnTo>
                    <a:pt x="210248" y="184302"/>
                  </a:lnTo>
                  <a:lnTo>
                    <a:pt x="208000" y="186867"/>
                  </a:lnTo>
                  <a:lnTo>
                    <a:pt x="218080" y="186867"/>
                  </a:lnTo>
                  <a:lnTo>
                    <a:pt x="215150" y="181787"/>
                  </a:lnTo>
                  <a:lnTo>
                    <a:pt x="217985" y="176872"/>
                  </a:lnTo>
                  <a:close/>
                </a:path>
                <a:path w="316229" h="364490">
                  <a:moveTo>
                    <a:pt x="128298" y="174550"/>
                  </a:moveTo>
                  <a:lnTo>
                    <a:pt x="6222" y="175044"/>
                  </a:lnTo>
                  <a:lnTo>
                    <a:pt x="219040" y="175044"/>
                  </a:lnTo>
                  <a:lnTo>
                    <a:pt x="184353" y="174993"/>
                  </a:lnTo>
                  <a:lnTo>
                    <a:pt x="156331" y="174614"/>
                  </a:lnTo>
                  <a:lnTo>
                    <a:pt x="128298" y="174550"/>
                  </a:lnTo>
                  <a:close/>
                </a:path>
                <a:path w="316229" h="364490">
                  <a:moveTo>
                    <a:pt x="303466" y="0"/>
                  </a:moveTo>
                  <a:lnTo>
                    <a:pt x="300837" y="4305"/>
                  </a:lnTo>
                  <a:lnTo>
                    <a:pt x="298322" y="8267"/>
                  </a:lnTo>
                  <a:lnTo>
                    <a:pt x="253272" y="85994"/>
                  </a:lnTo>
                  <a:lnTo>
                    <a:pt x="232058" y="122906"/>
                  </a:lnTo>
                  <a:lnTo>
                    <a:pt x="211124" y="159981"/>
                  </a:lnTo>
                  <a:lnTo>
                    <a:pt x="206005" y="167279"/>
                  </a:lnTo>
                  <a:lnTo>
                    <a:pt x="200110" y="171959"/>
                  </a:lnTo>
                  <a:lnTo>
                    <a:pt x="193029" y="174403"/>
                  </a:lnTo>
                  <a:lnTo>
                    <a:pt x="184353" y="174993"/>
                  </a:lnTo>
                  <a:lnTo>
                    <a:pt x="219069" y="174993"/>
                  </a:lnTo>
                  <a:lnTo>
                    <a:pt x="315823" y="7251"/>
                  </a:lnTo>
                  <a:lnTo>
                    <a:pt x="30346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3" name="object 65">
              <a:extLst>
                <a:ext uri="{FF2B5EF4-FFF2-40B4-BE49-F238E27FC236}">
                  <a16:creationId xmlns:a16="http://schemas.microsoft.com/office/drawing/2014/main" id="{F92FDA5C-E50E-47D3-9CB2-8649EE686500}"/>
                </a:ext>
              </a:extLst>
            </p:cNvPr>
            <p:cNvSpPr/>
            <p:nvPr/>
          </p:nvSpPr>
          <p:spPr>
            <a:xfrm>
              <a:off x="7147995"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81" y="274521"/>
                  </a:lnTo>
                  <a:lnTo>
                    <a:pt x="84881" y="238837"/>
                  </a:lnTo>
                  <a:lnTo>
                    <a:pt x="105168" y="203034"/>
                  </a:lnTo>
                  <a:lnTo>
                    <a:pt x="109778" y="196421"/>
                  </a:lnTo>
                  <a:lnTo>
                    <a:pt x="115098" y="192084"/>
                  </a:lnTo>
                  <a:lnTo>
                    <a:pt x="121568" y="189733"/>
                  </a:lnTo>
                  <a:lnTo>
                    <a:pt x="129628" y="189077"/>
                  </a:lnTo>
                  <a:lnTo>
                    <a:pt x="312085" y="189077"/>
                  </a:lnTo>
                  <a:lnTo>
                    <a:pt x="312940" y="188887"/>
                  </a:lnTo>
                  <a:lnTo>
                    <a:pt x="315709" y="188544"/>
                  </a:lnTo>
                  <a:lnTo>
                    <a:pt x="315596" y="186918"/>
                  </a:lnTo>
                  <a:lnTo>
                    <a:pt x="111391" y="186918"/>
                  </a:lnTo>
                  <a:lnTo>
                    <a:pt x="107657" y="186816"/>
                  </a:lnTo>
                  <a:lnTo>
                    <a:pt x="105816" y="184010"/>
                  </a:lnTo>
                  <a:lnTo>
                    <a:pt x="103962" y="182397"/>
                  </a:lnTo>
                  <a:lnTo>
                    <a:pt x="105600" y="180555"/>
                  </a:lnTo>
                  <a:lnTo>
                    <a:pt x="107073" y="177520"/>
                  </a:lnTo>
                  <a:lnTo>
                    <a:pt x="110744"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60" y="189501"/>
                  </a:lnTo>
                  <a:lnTo>
                    <a:pt x="310718" y="189382"/>
                  </a:lnTo>
                  <a:lnTo>
                    <a:pt x="312085" y="189077"/>
                  </a:lnTo>
                  <a:close/>
                </a:path>
                <a:path w="316229" h="364490">
                  <a:moveTo>
                    <a:pt x="314939" y="176923"/>
                  </a:moveTo>
                  <a:lnTo>
                    <a:pt x="110744" y="176923"/>
                  </a:lnTo>
                  <a:lnTo>
                    <a:pt x="113004" y="179539"/>
                  </a:lnTo>
                  <a:lnTo>
                    <a:pt x="116230" y="181673"/>
                  </a:lnTo>
                  <a:lnTo>
                    <a:pt x="113296" y="184124"/>
                  </a:lnTo>
                  <a:lnTo>
                    <a:pt x="111391" y="186918"/>
                  </a:lnTo>
                  <a:lnTo>
                    <a:pt x="315596"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4" name="object 66">
              <a:extLst>
                <a:ext uri="{FF2B5EF4-FFF2-40B4-BE49-F238E27FC236}">
                  <a16:creationId xmlns:a16="http://schemas.microsoft.com/office/drawing/2014/main" id="{ABB6B689-F52F-4562-A710-ABD556142747}"/>
                </a:ext>
              </a:extLst>
            </p:cNvPr>
            <p:cNvSpPr/>
            <p:nvPr/>
          </p:nvSpPr>
          <p:spPr>
            <a:xfrm>
              <a:off x="8886707" y="6284471"/>
              <a:ext cx="315595" cy="364490"/>
            </a:xfrm>
            <a:custGeom>
              <a:avLst/>
              <a:gdLst/>
              <a:ahLst/>
              <a:cxnLst/>
              <a:rect l="l" t="t" r="r" b="b"/>
              <a:pathLst>
                <a:path w="315595" h="364490">
                  <a:moveTo>
                    <a:pt x="11988" y="0"/>
                  </a:moveTo>
                  <a:lnTo>
                    <a:pt x="0" y="7492"/>
                  </a:lnTo>
                  <a:lnTo>
                    <a:pt x="100596" y="181825"/>
                  </a:lnTo>
                  <a:lnTo>
                    <a:pt x="76" y="356146"/>
                  </a:lnTo>
                  <a:lnTo>
                    <a:pt x="12077" y="364147"/>
                  </a:lnTo>
                  <a:lnTo>
                    <a:pt x="14528" y="360108"/>
                  </a:lnTo>
                  <a:lnTo>
                    <a:pt x="16535" y="356933"/>
                  </a:lnTo>
                  <a:lnTo>
                    <a:pt x="18402" y="353669"/>
                  </a:lnTo>
                  <a:lnTo>
                    <a:pt x="85499" y="237547"/>
                  </a:lnTo>
                  <a:lnTo>
                    <a:pt x="111760" y="191706"/>
                  </a:lnTo>
                  <a:lnTo>
                    <a:pt x="116281" y="188760"/>
                  </a:lnTo>
                  <a:lnTo>
                    <a:pt x="312280" y="188760"/>
                  </a:lnTo>
                  <a:lnTo>
                    <a:pt x="312442" y="188709"/>
                  </a:lnTo>
                  <a:lnTo>
                    <a:pt x="109689" y="188709"/>
                  </a:lnTo>
                  <a:lnTo>
                    <a:pt x="107187" y="185864"/>
                  </a:lnTo>
                  <a:lnTo>
                    <a:pt x="104279" y="183984"/>
                  </a:lnTo>
                  <a:lnTo>
                    <a:pt x="104406" y="180289"/>
                  </a:lnTo>
                  <a:lnTo>
                    <a:pt x="107149" y="177190"/>
                  </a:lnTo>
                  <a:lnTo>
                    <a:pt x="110655" y="176860"/>
                  </a:lnTo>
                  <a:lnTo>
                    <a:pt x="315226" y="176860"/>
                  </a:lnTo>
                  <a:lnTo>
                    <a:pt x="315226" y="175094"/>
                  </a:lnTo>
                  <a:lnTo>
                    <a:pt x="117360" y="175094"/>
                  </a:lnTo>
                  <a:lnTo>
                    <a:pt x="111531" y="171957"/>
                  </a:lnTo>
                  <a:lnTo>
                    <a:pt x="106438" y="162953"/>
                  </a:lnTo>
                  <a:lnTo>
                    <a:pt x="84642" y="124737"/>
                  </a:lnTo>
                  <a:lnTo>
                    <a:pt x="16586" y="6870"/>
                  </a:lnTo>
                  <a:lnTo>
                    <a:pt x="14211" y="3467"/>
                  </a:lnTo>
                  <a:lnTo>
                    <a:pt x="11988" y="0"/>
                  </a:lnTo>
                  <a:close/>
                </a:path>
                <a:path w="315595" h="364490">
                  <a:moveTo>
                    <a:pt x="312280" y="188760"/>
                  </a:moveTo>
                  <a:lnTo>
                    <a:pt x="116281" y="188760"/>
                  </a:lnTo>
                  <a:lnTo>
                    <a:pt x="139361" y="189221"/>
                  </a:lnTo>
                  <a:lnTo>
                    <a:pt x="154268" y="189253"/>
                  </a:lnTo>
                  <a:lnTo>
                    <a:pt x="311188" y="189102"/>
                  </a:lnTo>
                  <a:lnTo>
                    <a:pt x="312280" y="188760"/>
                  </a:lnTo>
                  <a:close/>
                </a:path>
                <a:path w="315595" h="364490">
                  <a:moveTo>
                    <a:pt x="315226" y="176860"/>
                  </a:moveTo>
                  <a:lnTo>
                    <a:pt x="110655" y="176860"/>
                  </a:lnTo>
                  <a:lnTo>
                    <a:pt x="113855" y="179679"/>
                  </a:lnTo>
                  <a:lnTo>
                    <a:pt x="114401" y="183324"/>
                  </a:lnTo>
                  <a:lnTo>
                    <a:pt x="111785" y="185547"/>
                  </a:lnTo>
                  <a:lnTo>
                    <a:pt x="109689" y="188709"/>
                  </a:lnTo>
                  <a:lnTo>
                    <a:pt x="312442" y="188709"/>
                  </a:lnTo>
                  <a:lnTo>
                    <a:pt x="313372" y="188417"/>
                  </a:lnTo>
                  <a:lnTo>
                    <a:pt x="315226" y="188099"/>
                  </a:lnTo>
                  <a:lnTo>
                    <a:pt x="315226" y="176860"/>
                  </a:lnTo>
                  <a:close/>
                </a:path>
                <a:path w="315595" h="364490">
                  <a:moveTo>
                    <a:pt x="213558" y="174683"/>
                  </a:moveTo>
                  <a:lnTo>
                    <a:pt x="117360" y="175094"/>
                  </a:lnTo>
                  <a:lnTo>
                    <a:pt x="315226" y="175094"/>
                  </a:lnTo>
                  <a:lnTo>
                    <a:pt x="315226" y="174751"/>
                  </a:lnTo>
                  <a:lnTo>
                    <a:pt x="213558" y="1746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5" name="object 67">
              <a:extLst>
                <a:ext uri="{FF2B5EF4-FFF2-40B4-BE49-F238E27FC236}">
                  <a16:creationId xmlns:a16="http://schemas.microsoft.com/office/drawing/2014/main" id="{C15AC1FD-94E6-4C86-8272-0A30857D8D14}"/>
                </a:ext>
              </a:extLst>
            </p:cNvPr>
            <p:cNvSpPr/>
            <p:nvPr/>
          </p:nvSpPr>
          <p:spPr>
            <a:xfrm>
              <a:off x="2857500" y="6045593"/>
              <a:ext cx="14604" cy="24765"/>
            </a:xfrm>
            <a:custGeom>
              <a:avLst/>
              <a:gdLst/>
              <a:ahLst/>
              <a:cxnLst/>
              <a:rect l="l" t="t" r="r" b="b"/>
              <a:pathLst>
                <a:path w="14605" h="24764">
                  <a:moveTo>
                    <a:pt x="14251" y="0"/>
                  </a:moveTo>
                  <a:lnTo>
                    <a:pt x="0" y="0"/>
                  </a:lnTo>
                  <a:lnTo>
                    <a:pt x="0" y="24726"/>
                  </a:lnTo>
                  <a:lnTo>
                    <a:pt x="6400" y="13660"/>
                  </a:lnTo>
                  <a:lnTo>
                    <a:pt x="1425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6" name="object 68">
              <a:extLst>
                <a:ext uri="{FF2B5EF4-FFF2-40B4-BE49-F238E27FC236}">
                  <a16:creationId xmlns:a16="http://schemas.microsoft.com/office/drawing/2014/main" id="{2A3E6703-F6BB-40EB-AE12-9FAF5F645A6D}"/>
                </a:ext>
              </a:extLst>
            </p:cNvPr>
            <p:cNvSpPr/>
            <p:nvPr/>
          </p:nvSpPr>
          <p:spPr>
            <a:xfrm>
              <a:off x="2857500" y="6360966"/>
              <a:ext cx="258445" cy="210820"/>
            </a:xfrm>
            <a:custGeom>
              <a:avLst/>
              <a:gdLst/>
              <a:ahLst/>
              <a:cxnLst/>
              <a:rect l="l" t="t" r="r" b="b"/>
              <a:pathLst>
                <a:path w="258444" h="210820">
                  <a:moveTo>
                    <a:pt x="0" y="0"/>
                  </a:moveTo>
                  <a:lnTo>
                    <a:pt x="0" y="29462"/>
                  </a:lnTo>
                  <a:lnTo>
                    <a:pt x="40020" y="98865"/>
                  </a:lnTo>
                  <a:lnTo>
                    <a:pt x="41557" y="102268"/>
                  </a:lnTo>
                  <a:lnTo>
                    <a:pt x="43055" y="105265"/>
                  </a:lnTo>
                  <a:lnTo>
                    <a:pt x="42255" y="107196"/>
                  </a:lnTo>
                  <a:lnTo>
                    <a:pt x="41861" y="108580"/>
                  </a:lnTo>
                  <a:lnTo>
                    <a:pt x="0" y="181190"/>
                  </a:lnTo>
                  <a:lnTo>
                    <a:pt x="0" y="210780"/>
                  </a:lnTo>
                  <a:lnTo>
                    <a:pt x="28983" y="160494"/>
                  </a:lnTo>
                  <a:lnTo>
                    <a:pt x="50840" y="122309"/>
                  </a:lnTo>
                  <a:lnTo>
                    <a:pt x="54841" y="115273"/>
                  </a:lnTo>
                  <a:lnTo>
                    <a:pt x="59349" y="112250"/>
                  </a:lnTo>
                  <a:lnTo>
                    <a:pt x="255480" y="112250"/>
                  </a:lnTo>
                  <a:lnTo>
                    <a:pt x="256491" y="111933"/>
                  </a:lnTo>
                  <a:lnTo>
                    <a:pt x="258384" y="111603"/>
                  </a:lnTo>
                  <a:lnTo>
                    <a:pt x="258384" y="110168"/>
                  </a:lnTo>
                  <a:lnTo>
                    <a:pt x="50167" y="110168"/>
                  </a:lnTo>
                  <a:lnTo>
                    <a:pt x="48262" y="107361"/>
                  </a:lnTo>
                  <a:lnTo>
                    <a:pt x="45379" y="104973"/>
                  </a:lnTo>
                  <a:lnTo>
                    <a:pt x="48643" y="102827"/>
                  </a:lnTo>
                  <a:lnTo>
                    <a:pt x="50878" y="100224"/>
                  </a:lnTo>
                  <a:lnTo>
                    <a:pt x="258384" y="100224"/>
                  </a:lnTo>
                  <a:lnTo>
                    <a:pt x="258384" y="98598"/>
                  </a:lnTo>
                  <a:lnTo>
                    <a:pt x="60518" y="98598"/>
                  </a:lnTo>
                  <a:lnTo>
                    <a:pt x="54688" y="95461"/>
                  </a:lnTo>
                  <a:lnTo>
                    <a:pt x="27782" y="48233"/>
                  </a:lnTo>
                  <a:lnTo>
                    <a:pt x="0" y="0"/>
                  </a:lnTo>
                  <a:close/>
                </a:path>
                <a:path w="258444" h="210820">
                  <a:moveTo>
                    <a:pt x="255480" y="112250"/>
                  </a:moveTo>
                  <a:lnTo>
                    <a:pt x="59349" y="112250"/>
                  </a:lnTo>
                  <a:lnTo>
                    <a:pt x="81748" y="112737"/>
                  </a:lnTo>
                  <a:lnTo>
                    <a:pt x="95944" y="112773"/>
                  </a:lnTo>
                  <a:lnTo>
                    <a:pt x="254307" y="112619"/>
                  </a:lnTo>
                  <a:lnTo>
                    <a:pt x="255480" y="112250"/>
                  </a:lnTo>
                  <a:close/>
                </a:path>
                <a:path w="258444" h="210820">
                  <a:moveTo>
                    <a:pt x="258384" y="100224"/>
                  </a:moveTo>
                  <a:lnTo>
                    <a:pt x="50878" y="100224"/>
                  </a:lnTo>
                  <a:lnTo>
                    <a:pt x="54561" y="100744"/>
                  </a:lnTo>
                  <a:lnTo>
                    <a:pt x="56009" y="103818"/>
                  </a:lnTo>
                  <a:lnTo>
                    <a:pt x="57647" y="105672"/>
                  </a:lnTo>
                  <a:lnTo>
                    <a:pt x="55793" y="107285"/>
                  </a:lnTo>
                  <a:lnTo>
                    <a:pt x="53926" y="110117"/>
                  </a:lnTo>
                  <a:lnTo>
                    <a:pt x="50167" y="110168"/>
                  </a:lnTo>
                  <a:lnTo>
                    <a:pt x="258384" y="110168"/>
                  </a:lnTo>
                  <a:lnTo>
                    <a:pt x="258384" y="100224"/>
                  </a:lnTo>
                  <a:close/>
                </a:path>
                <a:path w="258444" h="210820">
                  <a:moveTo>
                    <a:pt x="156009" y="98185"/>
                  </a:moveTo>
                  <a:lnTo>
                    <a:pt x="60518" y="98598"/>
                  </a:lnTo>
                  <a:lnTo>
                    <a:pt x="258384" y="98598"/>
                  </a:lnTo>
                  <a:lnTo>
                    <a:pt x="258384" y="98242"/>
                  </a:lnTo>
                  <a:lnTo>
                    <a:pt x="156009" y="98185"/>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7" name="object 69">
              <a:extLst>
                <a:ext uri="{FF2B5EF4-FFF2-40B4-BE49-F238E27FC236}">
                  <a16:creationId xmlns:a16="http://schemas.microsoft.com/office/drawing/2014/main" id="{F46391F6-A17A-4771-923A-E72A6D82ED63}"/>
                </a:ext>
              </a:extLst>
            </p:cNvPr>
            <p:cNvSpPr/>
            <p:nvPr/>
          </p:nvSpPr>
          <p:spPr>
            <a:xfrm>
              <a:off x="6712838" y="6534667"/>
              <a:ext cx="316230" cy="323850"/>
            </a:xfrm>
            <a:custGeom>
              <a:avLst/>
              <a:gdLst/>
              <a:ahLst/>
              <a:cxnLst/>
              <a:rect l="l" t="t" r="r" b="b"/>
              <a:pathLst>
                <a:path w="316229" h="323850">
                  <a:moveTo>
                    <a:pt x="66636" y="241084"/>
                  </a:moveTo>
                  <a:lnTo>
                    <a:pt x="19433" y="323333"/>
                  </a:lnTo>
                  <a:lnTo>
                    <a:pt x="36824" y="323333"/>
                  </a:lnTo>
                  <a:lnTo>
                    <a:pt x="46710" y="306235"/>
                  </a:lnTo>
                  <a:lnTo>
                    <a:pt x="66636" y="272338"/>
                  </a:lnTo>
                  <a:lnTo>
                    <a:pt x="66636" y="271767"/>
                  </a:lnTo>
                  <a:lnTo>
                    <a:pt x="83700" y="242252"/>
                  </a:lnTo>
                  <a:lnTo>
                    <a:pt x="66636" y="242252"/>
                  </a:lnTo>
                  <a:lnTo>
                    <a:pt x="66636" y="241084"/>
                  </a:lnTo>
                  <a:close/>
                </a:path>
                <a:path w="316229" h="323850">
                  <a:moveTo>
                    <a:pt x="12242" y="0"/>
                  </a:moveTo>
                  <a:lnTo>
                    <a:pt x="215" y="7391"/>
                  </a:lnTo>
                  <a:lnTo>
                    <a:pt x="0" y="7531"/>
                  </a:lnTo>
                  <a:lnTo>
                    <a:pt x="8308" y="22201"/>
                  </a:lnTo>
                  <a:lnTo>
                    <a:pt x="12487" y="29535"/>
                  </a:lnTo>
                  <a:lnTo>
                    <a:pt x="16713" y="36842"/>
                  </a:lnTo>
                  <a:lnTo>
                    <a:pt x="44005" y="83273"/>
                  </a:lnTo>
                  <a:lnTo>
                    <a:pt x="101168" y="182359"/>
                  </a:lnTo>
                  <a:lnTo>
                    <a:pt x="66636" y="242252"/>
                  </a:lnTo>
                  <a:lnTo>
                    <a:pt x="83700" y="242252"/>
                  </a:lnTo>
                  <a:lnTo>
                    <a:pt x="114414" y="189128"/>
                  </a:lnTo>
                  <a:lnTo>
                    <a:pt x="316153" y="189128"/>
                  </a:lnTo>
                  <a:lnTo>
                    <a:pt x="316050" y="187248"/>
                  </a:lnTo>
                  <a:lnTo>
                    <a:pt x="111188" y="187248"/>
                  </a:lnTo>
                  <a:lnTo>
                    <a:pt x="107607" y="187032"/>
                  </a:lnTo>
                  <a:lnTo>
                    <a:pt x="104686" y="183781"/>
                  </a:lnTo>
                  <a:lnTo>
                    <a:pt x="104787" y="180035"/>
                  </a:lnTo>
                  <a:lnTo>
                    <a:pt x="107695" y="178168"/>
                  </a:lnTo>
                  <a:lnTo>
                    <a:pt x="110223" y="175336"/>
                  </a:lnTo>
                  <a:lnTo>
                    <a:pt x="117139" y="175336"/>
                  </a:lnTo>
                  <a:lnTo>
                    <a:pt x="112013" y="172275"/>
                  </a:lnTo>
                  <a:lnTo>
                    <a:pt x="107238" y="163791"/>
                  </a:lnTo>
                  <a:lnTo>
                    <a:pt x="90247" y="133878"/>
                  </a:lnTo>
                  <a:lnTo>
                    <a:pt x="73099" y="104055"/>
                  </a:lnTo>
                  <a:lnTo>
                    <a:pt x="13101" y="444"/>
                  </a:lnTo>
                  <a:lnTo>
                    <a:pt x="12496" y="444"/>
                  </a:lnTo>
                  <a:lnTo>
                    <a:pt x="12242" y="0"/>
                  </a:lnTo>
                  <a:close/>
                </a:path>
                <a:path w="316229" h="323850">
                  <a:moveTo>
                    <a:pt x="117139" y="175336"/>
                  </a:moveTo>
                  <a:lnTo>
                    <a:pt x="110223" y="175336"/>
                  </a:lnTo>
                  <a:lnTo>
                    <a:pt x="112356" y="178561"/>
                  </a:lnTo>
                  <a:lnTo>
                    <a:pt x="115023" y="180835"/>
                  </a:lnTo>
                  <a:lnTo>
                    <a:pt x="114465" y="184505"/>
                  </a:lnTo>
                  <a:lnTo>
                    <a:pt x="111188" y="187248"/>
                  </a:lnTo>
                  <a:lnTo>
                    <a:pt x="316050" y="187248"/>
                  </a:lnTo>
                  <a:lnTo>
                    <a:pt x="315409" y="175513"/>
                  </a:lnTo>
                  <a:lnTo>
                    <a:pt x="117436" y="175513"/>
                  </a:lnTo>
                  <a:lnTo>
                    <a:pt x="117139" y="175336"/>
                  </a:lnTo>
                  <a:close/>
                </a:path>
                <a:path w="316229" h="323850">
                  <a:moveTo>
                    <a:pt x="213148" y="175136"/>
                  </a:moveTo>
                  <a:lnTo>
                    <a:pt x="170221" y="175196"/>
                  </a:lnTo>
                  <a:lnTo>
                    <a:pt x="117436" y="175513"/>
                  </a:lnTo>
                  <a:lnTo>
                    <a:pt x="315409" y="175513"/>
                  </a:lnTo>
                  <a:lnTo>
                    <a:pt x="315391" y="175196"/>
                  </a:lnTo>
                  <a:lnTo>
                    <a:pt x="213148" y="175136"/>
                  </a:lnTo>
                  <a:close/>
                </a:path>
                <a:path w="316229" h="323850">
                  <a:moveTo>
                    <a:pt x="12954" y="190"/>
                  </a:moveTo>
                  <a:lnTo>
                    <a:pt x="12496" y="444"/>
                  </a:lnTo>
                  <a:lnTo>
                    <a:pt x="13101" y="444"/>
                  </a:lnTo>
                  <a:lnTo>
                    <a:pt x="12954" y="19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8" name="object 70">
              <a:extLst>
                <a:ext uri="{FF2B5EF4-FFF2-40B4-BE49-F238E27FC236}">
                  <a16:creationId xmlns:a16="http://schemas.microsoft.com/office/drawing/2014/main" id="{7B1BD75A-0946-43CF-AA3B-E0B9F221BE07}"/>
                </a:ext>
              </a:extLst>
            </p:cNvPr>
            <p:cNvSpPr/>
            <p:nvPr/>
          </p:nvSpPr>
          <p:spPr>
            <a:xfrm>
              <a:off x="6712582" y="6045593"/>
              <a:ext cx="316230" cy="352425"/>
            </a:xfrm>
            <a:custGeom>
              <a:avLst/>
              <a:gdLst/>
              <a:ahLst/>
              <a:cxnLst/>
              <a:rect l="l" t="t" r="r" b="b"/>
              <a:pathLst>
                <a:path w="316229" h="352425">
                  <a:moveTo>
                    <a:pt x="83932" y="110112"/>
                  </a:moveTo>
                  <a:lnTo>
                    <a:pt x="66890" y="110112"/>
                  </a:lnTo>
                  <a:lnTo>
                    <a:pt x="101422" y="169980"/>
                  </a:lnTo>
                  <a:lnTo>
                    <a:pt x="56210" y="248390"/>
                  </a:lnTo>
                  <a:lnTo>
                    <a:pt x="0" y="344504"/>
                  </a:lnTo>
                  <a:lnTo>
                    <a:pt x="12788" y="352212"/>
                  </a:lnTo>
                  <a:lnTo>
                    <a:pt x="12939" y="352111"/>
                  </a:lnTo>
                  <a:lnTo>
                    <a:pt x="15443" y="347996"/>
                  </a:lnTo>
                  <a:lnTo>
                    <a:pt x="17970" y="344046"/>
                  </a:lnTo>
                  <a:lnTo>
                    <a:pt x="20294" y="339982"/>
                  </a:lnTo>
                  <a:lnTo>
                    <a:pt x="63680" y="265051"/>
                  </a:lnTo>
                  <a:lnTo>
                    <a:pt x="85270" y="227524"/>
                  </a:lnTo>
                  <a:lnTo>
                    <a:pt x="106667" y="189881"/>
                  </a:lnTo>
                  <a:lnTo>
                    <a:pt x="110892" y="183821"/>
                  </a:lnTo>
                  <a:lnTo>
                    <a:pt x="115744" y="179846"/>
                  </a:lnTo>
                  <a:lnTo>
                    <a:pt x="121629" y="177688"/>
                  </a:lnTo>
                  <a:lnTo>
                    <a:pt x="128955" y="177079"/>
                  </a:lnTo>
                  <a:lnTo>
                    <a:pt x="316090" y="177079"/>
                  </a:lnTo>
                  <a:lnTo>
                    <a:pt x="316090" y="175035"/>
                  </a:lnTo>
                  <a:lnTo>
                    <a:pt x="112217" y="175035"/>
                  </a:lnTo>
                  <a:lnTo>
                    <a:pt x="108407" y="175009"/>
                  </a:lnTo>
                  <a:lnTo>
                    <a:pt x="106514" y="172050"/>
                  </a:lnTo>
                  <a:lnTo>
                    <a:pt x="104609" y="170374"/>
                  </a:lnTo>
                  <a:lnTo>
                    <a:pt x="106286" y="168494"/>
                  </a:lnTo>
                  <a:lnTo>
                    <a:pt x="107759" y="165395"/>
                  </a:lnTo>
                  <a:lnTo>
                    <a:pt x="111531" y="164811"/>
                  </a:lnTo>
                  <a:lnTo>
                    <a:pt x="316090" y="164811"/>
                  </a:lnTo>
                  <a:lnTo>
                    <a:pt x="316090" y="162157"/>
                  </a:lnTo>
                  <a:lnTo>
                    <a:pt x="114007" y="162157"/>
                  </a:lnTo>
                  <a:lnTo>
                    <a:pt x="83932" y="110112"/>
                  </a:lnTo>
                  <a:close/>
                </a:path>
                <a:path w="316229" h="352425">
                  <a:moveTo>
                    <a:pt x="12939" y="352111"/>
                  </a:moveTo>
                  <a:close/>
                </a:path>
                <a:path w="316229" h="352425">
                  <a:moveTo>
                    <a:pt x="316090" y="177079"/>
                  </a:moveTo>
                  <a:lnTo>
                    <a:pt x="128955" y="177079"/>
                  </a:lnTo>
                  <a:lnTo>
                    <a:pt x="214142" y="177422"/>
                  </a:lnTo>
                  <a:lnTo>
                    <a:pt x="316090" y="177346"/>
                  </a:lnTo>
                  <a:lnTo>
                    <a:pt x="316090" y="177079"/>
                  </a:lnTo>
                  <a:close/>
                </a:path>
                <a:path w="316229" h="352425">
                  <a:moveTo>
                    <a:pt x="316090" y="164811"/>
                  </a:moveTo>
                  <a:lnTo>
                    <a:pt x="111531" y="164811"/>
                  </a:lnTo>
                  <a:lnTo>
                    <a:pt x="113842" y="167415"/>
                  </a:lnTo>
                  <a:lnTo>
                    <a:pt x="117106" y="169485"/>
                  </a:lnTo>
                  <a:lnTo>
                    <a:pt x="114147" y="172076"/>
                  </a:lnTo>
                  <a:lnTo>
                    <a:pt x="112217" y="175035"/>
                  </a:lnTo>
                  <a:lnTo>
                    <a:pt x="316090" y="175035"/>
                  </a:lnTo>
                  <a:lnTo>
                    <a:pt x="316090" y="164811"/>
                  </a:lnTo>
                  <a:close/>
                </a:path>
                <a:path w="316229" h="352425">
                  <a:moveTo>
                    <a:pt x="20298" y="0"/>
                  </a:moveTo>
                  <a:lnTo>
                    <a:pt x="2849" y="0"/>
                  </a:lnTo>
                  <a:lnTo>
                    <a:pt x="66890" y="110798"/>
                  </a:lnTo>
                  <a:lnTo>
                    <a:pt x="66890" y="110112"/>
                  </a:lnTo>
                  <a:lnTo>
                    <a:pt x="83932" y="110112"/>
                  </a:lnTo>
                  <a:lnTo>
                    <a:pt x="66890" y="80623"/>
                  </a:lnTo>
                  <a:lnTo>
                    <a:pt x="66890" y="79556"/>
                  </a:lnTo>
                  <a:lnTo>
                    <a:pt x="53428" y="57331"/>
                  </a:lnTo>
                  <a:lnTo>
                    <a:pt x="20298"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79" name="object 71">
              <a:extLst>
                <a:ext uri="{FF2B5EF4-FFF2-40B4-BE49-F238E27FC236}">
                  <a16:creationId xmlns:a16="http://schemas.microsoft.com/office/drawing/2014/main" id="{9B4F34E3-B9AD-4876-AC22-B186EFDDA1EE}"/>
                </a:ext>
              </a:extLst>
            </p:cNvPr>
            <p:cNvSpPr/>
            <p:nvPr/>
          </p:nvSpPr>
          <p:spPr>
            <a:xfrm>
              <a:off x="6152547" y="6785802"/>
              <a:ext cx="55244" cy="72390"/>
            </a:xfrm>
            <a:custGeom>
              <a:avLst/>
              <a:gdLst/>
              <a:ahLst/>
              <a:cxnLst/>
              <a:rect l="l" t="t" r="r" b="b"/>
              <a:pathLst>
                <a:path w="55245" h="72390">
                  <a:moveTo>
                    <a:pt x="42032" y="0"/>
                  </a:moveTo>
                  <a:lnTo>
                    <a:pt x="39315" y="4533"/>
                  </a:lnTo>
                  <a:lnTo>
                    <a:pt x="36584" y="8940"/>
                  </a:lnTo>
                  <a:lnTo>
                    <a:pt x="0" y="72196"/>
                  </a:lnTo>
                  <a:lnTo>
                    <a:pt x="17057" y="72196"/>
                  </a:lnTo>
                  <a:lnTo>
                    <a:pt x="54643" y="7023"/>
                  </a:lnTo>
                  <a:lnTo>
                    <a:pt x="4203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0" name="object 72">
              <a:extLst>
                <a:ext uri="{FF2B5EF4-FFF2-40B4-BE49-F238E27FC236}">
                  <a16:creationId xmlns:a16="http://schemas.microsoft.com/office/drawing/2014/main" id="{1BDFB682-8D47-46F4-89D7-052B73929325}"/>
                </a:ext>
              </a:extLst>
            </p:cNvPr>
            <p:cNvSpPr/>
            <p:nvPr/>
          </p:nvSpPr>
          <p:spPr>
            <a:xfrm>
              <a:off x="5408687" y="6785347"/>
              <a:ext cx="54610" cy="73025"/>
            </a:xfrm>
            <a:custGeom>
              <a:avLst/>
              <a:gdLst/>
              <a:ahLst/>
              <a:cxnLst/>
              <a:rect l="l" t="t" r="r" b="b"/>
              <a:pathLst>
                <a:path w="54610" h="73025">
                  <a:moveTo>
                    <a:pt x="12344" y="0"/>
                  </a:moveTo>
                  <a:lnTo>
                    <a:pt x="0" y="7874"/>
                  </a:lnTo>
                  <a:lnTo>
                    <a:pt x="37354" y="72652"/>
                  </a:lnTo>
                  <a:lnTo>
                    <a:pt x="54334" y="72652"/>
                  </a:lnTo>
                  <a:lnTo>
                    <a:pt x="1234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1" name="object 73">
              <a:extLst>
                <a:ext uri="{FF2B5EF4-FFF2-40B4-BE49-F238E27FC236}">
                  <a16:creationId xmlns:a16="http://schemas.microsoft.com/office/drawing/2014/main" id="{9DB1DC44-2A01-41C1-B331-D09CE1E76220}"/>
                </a:ext>
              </a:extLst>
            </p:cNvPr>
            <p:cNvSpPr/>
            <p:nvPr/>
          </p:nvSpPr>
          <p:spPr>
            <a:xfrm>
              <a:off x="5283248" y="6785800"/>
              <a:ext cx="54610" cy="72390"/>
            </a:xfrm>
            <a:custGeom>
              <a:avLst/>
              <a:gdLst/>
              <a:ahLst/>
              <a:cxnLst/>
              <a:rect l="l" t="t" r="r" b="b"/>
              <a:pathLst>
                <a:path w="54610" h="72390">
                  <a:moveTo>
                    <a:pt x="41741" y="0"/>
                  </a:moveTo>
                  <a:lnTo>
                    <a:pt x="0" y="72199"/>
                  </a:lnTo>
                  <a:lnTo>
                    <a:pt x="16987" y="72199"/>
                  </a:lnTo>
                  <a:lnTo>
                    <a:pt x="54453" y="7213"/>
                  </a:lnTo>
                  <a:lnTo>
                    <a:pt x="4174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2" name="object 74">
              <a:extLst>
                <a:ext uri="{FF2B5EF4-FFF2-40B4-BE49-F238E27FC236}">
                  <a16:creationId xmlns:a16="http://schemas.microsoft.com/office/drawing/2014/main" id="{5D76DA20-FE33-4800-9E7E-B79D3CE717B9}"/>
                </a:ext>
              </a:extLst>
            </p:cNvPr>
            <p:cNvSpPr/>
            <p:nvPr/>
          </p:nvSpPr>
          <p:spPr>
            <a:xfrm>
              <a:off x="4539209" y="6785519"/>
              <a:ext cx="54610" cy="73025"/>
            </a:xfrm>
            <a:custGeom>
              <a:avLst/>
              <a:gdLst/>
              <a:ahLst/>
              <a:cxnLst/>
              <a:rect l="l" t="t" r="r" b="b"/>
              <a:pathLst>
                <a:path w="54610" h="73025">
                  <a:moveTo>
                    <a:pt x="12547" y="0"/>
                  </a:moveTo>
                  <a:lnTo>
                    <a:pt x="0" y="7581"/>
                  </a:lnTo>
                  <a:lnTo>
                    <a:pt x="37442" y="72480"/>
                  </a:lnTo>
                  <a:lnTo>
                    <a:pt x="54445" y="72480"/>
                  </a:lnTo>
                  <a:lnTo>
                    <a:pt x="1254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3" name="object 75">
              <a:extLst>
                <a:ext uri="{FF2B5EF4-FFF2-40B4-BE49-F238E27FC236}">
                  <a16:creationId xmlns:a16="http://schemas.microsoft.com/office/drawing/2014/main" id="{7244A7F8-D617-4819-AEAA-79EA12AEC362}"/>
                </a:ext>
              </a:extLst>
            </p:cNvPr>
            <p:cNvSpPr/>
            <p:nvPr/>
          </p:nvSpPr>
          <p:spPr>
            <a:xfrm>
              <a:off x="4413913" y="6785782"/>
              <a:ext cx="54610" cy="72390"/>
            </a:xfrm>
            <a:custGeom>
              <a:avLst/>
              <a:gdLst/>
              <a:ahLst/>
              <a:cxnLst/>
              <a:rect l="l" t="t" r="r" b="b"/>
              <a:pathLst>
                <a:path w="54610" h="72390">
                  <a:moveTo>
                    <a:pt x="41917" y="0"/>
                  </a:moveTo>
                  <a:lnTo>
                    <a:pt x="39098" y="4699"/>
                  </a:lnTo>
                  <a:lnTo>
                    <a:pt x="36380" y="9105"/>
                  </a:lnTo>
                  <a:lnTo>
                    <a:pt x="0" y="72217"/>
                  </a:lnTo>
                  <a:lnTo>
                    <a:pt x="16950" y="72217"/>
                  </a:lnTo>
                  <a:lnTo>
                    <a:pt x="54516" y="7073"/>
                  </a:lnTo>
                  <a:lnTo>
                    <a:pt x="4191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4" name="object 76">
              <a:extLst>
                <a:ext uri="{FF2B5EF4-FFF2-40B4-BE49-F238E27FC236}">
                  <a16:creationId xmlns:a16="http://schemas.microsoft.com/office/drawing/2014/main" id="{9609C6F6-7B74-4AF9-AEB6-8F529199C406}"/>
                </a:ext>
              </a:extLst>
            </p:cNvPr>
            <p:cNvSpPr/>
            <p:nvPr/>
          </p:nvSpPr>
          <p:spPr>
            <a:xfrm>
              <a:off x="3669954" y="6785359"/>
              <a:ext cx="54610" cy="73025"/>
            </a:xfrm>
            <a:custGeom>
              <a:avLst/>
              <a:gdLst/>
              <a:ahLst/>
              <a:cxnLst/>
              <a:rect l="l" t="t" r="r" b="b"/>
              <a:pathLst>
                <a:path w="54610" h="73025">
                  <a:moveTo>
                    <a:pt x="12331" y="0"/>
                  </a:moveTo>
                  <a:lnTo>
                    <a:pt x="0" y="7861"/>
                  </a:lnTo>
                  <a:lnTo>
                    <a:pt x="37350" y="72640"/>
                  </a:lnTo>
                  <a:lnTo>
                    <a:pt x="54320" y="72640"/>
                  </a:lnTo>
                  <a:lnTo>
                    <a:pt x="1233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5" name="object 77">
              <a:extLst>
                <a:ext uri="{FF2B5EF4-FFF2-40B4-BE49-F238E27FC236}">
                  <a16:creationId xmlns:a16="http://schemas.microsoft.com/office/drawing/2014/main" id="{B6EEFE0D-E192-46AC-AF72-2A54BB88ACDE}"/>
                </a:ext>
              </a:extLst>
            </p:cNvPr>
            <p:cNvSpPr/>
            <p:nvPr/>
          </p:nvSpPr>
          <p:spPr>
            <a:xfrm>
              <a:off x="3544510" y="6785442"/>
              <a:ext cx="54610" cy="73025"/>
            </a:xfrm>
            <a:custGeom>
              <a:avLst/>
              <a:gdLst/>
              <a:ahLst/>
              <a:cxnLst/>
              <a:rect l="l" t="t" r="r" b="b"/>
              <a:pathLst>
                <a:path w="54610" h="73025">
                  <a:moveTo>
                    <a:pt x="41940" y="0"/>
                  </a:moveTo>
                  <a:lnTo>
                    <a:pt x="0" y="72557"/>
                  </a:lnTo>
                  <a:lnTo>
                    <a:pt x="16983" y="72557"/>
                  </a:lnTo>
                  <a:lnTo>
                    <a:pt x="54386" y="7670"/>
                  </a:lnTo>
                  <a:lnTo>
                    <a:pt x="4194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6" name="object 78">
              <a:extLst>
                <a:ext uri="{FF2B5EF4-FFF2-40B4-BE49-F238E27FC236}">
                  <a16:creationId xmlns:a16="http://schemas.microsoft.com/office/drawing/2014/main" id="{4DF12287-FB92-493E-9115-234CAF26AD52}"/>
                </a:ext>
              </a:extLst>
            </p:cNvPr>
            <p:cNvSpPr/>
            <p:nvPr/>
          </p:nvSpPr>
          <p:spPr>
            <a:xfrm>
              <a:off x="3527644" y="6045593"/>
              <a:ext cx="71755" cy="101600"/>
            </a:xfrm>
            <a:custGeom>
              <a:avLst/>
              <a:gdLst/>
              <a:ahLst/>
              <a:cxnLst/>
              <a:rect l="l" t="t" r="r" b="b"/>
              <a:pathLst>
                <a:path w="71754" h="101600">
                  <a:moveTo>
                    <a:pt x="17129" y="0"/>
                  </a:moveTo>
                  <a:lnTo>
                    <a:pt x="0" y="0"/>
                  </a:lnTo>
                  <a:lnTo>
                    <a:pt x="58832" y="101417"/>
                  </a:lnTo>
                  <a:lnTo>
                    <a:pt x="71201" y="93784"/>
                  </a:lnTo>
                  <a:lnTo>
                    <a:pt x="171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87" name="object 79">
              <a:extLst>
                <a:ext uri="{FF2B5EF4-FFF2-40B4-BE49-F238E27FC236}">
                  <a16:creationId xmlns:a16="http://schemas.microsoft.com/office/drawing/2014/main" id="{5C48ACA4-4426-4D2D-9F89-6444BD9D84D5}"/>
                </a:ext>
              </a:extLst>
            </p:cNvPr>
            <p:cNvPicPr/>
            <p:nvPr/>
          </p:nvPicPr>
          <p:blipFill>
            <a:blip r:embed="rId4" cstate="print"/>
            <a:stretch>
              <a:fillRect/>
            </a:stretch>
          </p:blipFill>
          <p:spPr>
            <a:xfrm>
              <a:off x="3669860" y="6045593"/>
              <a:ext cx="71252" cy="101201"/>
            </a:xfrm>
            <a:prstGeom prst="rect">
              <a:avLst/>
            </a:prstGeom>
          </p:spPr>
        </p:pic>
        <p:sp>
          <p:nvSpPr>
            <p:cNvPr id="88" name="object 80">
              <a:extLst>
                <a:ext uri="{FF2B5EF4-FFF2-40B4-BE49-F238E27FC236}">
                  <a16:creationId xmlns:a16="http://schemas.microsoft.com/office/drawing/2014/main" id="{AD5234F4-E2E5-4AD7-B275-BBF174ED4BBC}"/>
                </a:ext>
              </a:extLst>
            </p:cNvPr>
            <p:cNvSpPr/>
            <p:nvPr/>
          </p:nvSpPr>
          <p:spPr>
            <a:xfrm>
              <a:off x="4397045" y="6045593"/>
              <a:ext cx="71755" cy="101600"/>
            </a:xfrm>
            <a:custGeom>
              <a:avLst/>
              <a:gdLst/>
              <a:ahLst/>
              <a:cxnLst/>
              <a:rect l="l" t="t" r="r" b="b"/>
              <a:pathLst>
                <a:path w="71754" h="101600">
                  <a:moveTo>
                    <a:pt x="17081" y="0"/>
                  </a:moveTo>
                  <a:lnTo>
                    <a:pt x="0" y="0"/>
                  </a:lnTo>
                  <a:lnTo>
                    <a:pt x="53631" y="92829"/>
                  </a:lnTo>
                  <a:lnTo>
                    <a:pt x="59041" y="101427"/>
                  </a:lnTo>
                  <a:lnTo>
                    <a:pt x="71157" y="93794"/>
                  </a:lnTo>
                  <a:lnTo>
                    <a:pt x="1708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89" name="object 81">
              <a:extLst>
                <a:ext uri="{FF2B5EF4-FFF2-40B4-BE49-F238E27FC236}">
                  <a16:creationId xmlns:a16="http://schemas.microsoft.com/office/drawing/2014/main" id="{AE673FB6-CFE1-493B-B630-974C961950ED}"/>
                </a:ext>
              </a:extLst>
            </p:cNvPr>
            <p:cNvSpPr/>
            <p:nvPr/>
          </p:nvSpPr>
          <p:spPr>
            <a:xfrm>
              <a:off x="4539305" y="6045593"/>
              <a:ext cx="71755" cy="101600"/>
            </a:xfrm>
            <a:custGeom>
              <a:avLst/>
              <a:gdLst/>
              <a:ahLst/>
              <a:cxnLst/>
              <a:rect l="l" t="t" r="r" b="b"/>
              <a:pathLst>
                <a:path w="71754" h="101600">
                  <a:moveTo>
                    <a:pt x="71190" y="0"/>
                  </a:moveTo>
                  <a:lnTo>
                    <a:pt x="54103" y="0"/>
                  </a:lnTo>
                  <a:lnTo>
                    <a:pt x="0" y="93833"/>
                  </a:lnTo>
                  <a:lnTo>
                    <a:pt x="12433" y="101174"/>
                  </a:lnTo>
                  <a:lnTo>
                    <a:pt x="20040" y="88538"/>
                  </a:lnTo>
                  <a:lnTo>
                    <a:pt x="71190"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pic>
          <p:nvPicPr>
            <p:cNvPr id="90" name="object 82">
              <a:extLst>
                <a:ext uri="{FF2B5EF4-FFF2-40B4-BE49-F238E27FC236}">
                  <a16:creationId xmlns:a16="http://schemas.microsoft.com/office/drawing/2014/main" id="{41E26E2C-199B-4FD5-843B-144AB71246CD}"/>
                </a:ext>
              </a:extLst>
            </p:cNvPr>
            <p:cNvPicPr/>
            <p:nvPr/>
          </p:nvPicPr>
          <p:blipFill>
            <a:blip r:embed="rId7" cstate="print"/>
            <a:stretch>
              <a:fillRect/>
            </a:stretch>
          </p:blipFill>
          <p:spPr>
            <a:xfrm>
              <a:off x="5266490" y="6045593"/>
              <a:ext cx="71063" cy="101127"/>
            </a:xfrm>
            <a:prstGeom prst="rect">
              <a:avLst/>
            </a:prstGeom>
          </p:spPr>
        </p:pic>
        <p:pic>
          <p:nvPicPr>
            <p:cNvPr id="91" name="object 83">
              <a:extLst>
                <a:ext uri="{FF2B5EF4-FFF2-40B4-BE49-F238E27FC236}">
                  <a16:creationId xmlns:a16="http://schemas.microsoft.com/office/drawing/2014/main" id="{E1DD3CCB-F12A-46B0-8123-B5241B9EB167}"/>
                </a:ext>
              </a:extLst>
            </p:cNvPr>
            <p:cNvPicPr/>
            <p:nvPr/>
          </p:nvPicPr>
          <p:blipFill>
            <a:blip r:embed="rId8" cstate="print"/>
            <a:stretch>
              <a:fillRect/>
            </a:stretch>
          </p:blipFill>
          <p:spPr>
            <a:xfrm>
              <a:off x="5408596" y="6045593"/>
              <a:ext cx="71304" cy="101221"/>
            </a:xfrm>
            <a:prstGeom prst="rect">
              <a:avLst/>
            </a:prstGeom>
          </p:spPr>
        </p:pic>
        <p:sp>
          <p:nvSpPr>
            <p:cNvPr id="92" name="object 84">
              <a:extLst>
                <a:ext uri="{FF2B5EF4-FFF2-40B4-BE49-F238E27FC236}">
                  <a16:creationId xmlns:a16="http://schemas.microsoft.com/office/drawing/2014/main" id="{0F8779DC-0CD8-4F83-8B7F-60CC045B52E4}"/>
                </a:ext>
              </a:extLst>
            </p:cNvPr>
            <p:cNvSpPr/>
            <p:nvPr/>
          </p:nvSpPr>
          <p:spPr>
            <a:xfrm>
              <a:off x="6135791" y="6045593"/>
              <a:ext cx="71755" cy="101600"/>
            </a:xfrm>
            <a:custGeom>
              <a:avLst/>
              <a:gdLst/>
              <a:ahLst/>
              <a:cxnLst/>
              <a:rect l="l" t="t" r="r" b="b"/>
              <a:pathLst>
                <a:path w="71754" h="101600">
                  <a:moveTo>
                    <a:pt x="17075" y="0"/>
                  </a:moveTo>
                  <a:lnTo>
                    <a:pt x="0" y="0"/>
                  </a:lnTo>
                  <a:lnTo>
                    <a:pt x="53644" y="92853"/>
                  </a:lnTo>
                  <a:lnTo>
                    <a:pt x="59054" y="101438"/>
                  </a:lnTo>
                  <a:lnTo>
                    <a:pt x="71132" y="93742"/>
                  </a:lnTo>
                  <a:lnTo>
                    <a:pt x="17075"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3" name="object 85">
              <a:extLst>
                <a:ext uri="{FF2B5EF4-FFF2-40B4-BE49-F238E27FC236}">
                  <a16:creationId xmlns:a16="http://schemas.microsoft.com/office/drawing/2014/main" id="{C5D6D4E8-9117-4A33-8D2D-EFA7F56CBC3A}"/>
                </a:ext>
              </a:extLst>
            </p:cNvPr>
            <p:cNvSpPr/>
            <p:nvPr/>
          </p:nvSpPr>
          <p:spPr>
            <a:xfrm>
              <a:off x="2857500" y="6045593"/>
              <a:ext cx="306705" cy="352425"/>
            </a:xfrm>
            <a:custGeom>
              <a:avLst/>
              <a:gdLst/>
              <a:ahLst/>
              <a:cxnLst/>
              <a:rect l="l" t="t" r="r" b="b"/>
              <a:pathLst>
                <a:path w="306705" h="352425">
                  <a:moveTo>
                    <a:pt x="209970" y="177092"/>
                  </a:moveTo>
                  <a:lnTo>
                    <a:pt x="177415" y="177092"/>
                  </a:lnTo>
                  <a:lnTo>
                    <a:pt x="185013" y="177690"/>
                  </a:lnTo>
                  <a:lnTo>
                    <a:pt x="191223" y="179853"/>
                  </a:lnTo>
                  <a:lnTo>
                    <a:pt x="196399" y="183938"/>
                  </a:lnTo>
                  <a:lnTo>
                    <a:pt x="200897" y="190300"/>
                  </a:lnTo>
                  <a:lnTo>
                    <a:pt x="222435" y="228255"/>
                  </a:lnTo>
                  <a:lnTo>
                    <a:pt x="244191" y="266091"/>
                  </a:lnTo>
                  <a:lnTo>
                    <a:pt x="287943" y="341633"/>
                  </a:lnTo>
                  <a:lnTo>
                    <a:pt x="290026" y="345202"/>
                  </a:lnTo>
                  <a:lnTo>
                    <a:pt x="292375" y="348606"/>
                  </a:lnTo>
                  <a:lnTo>
                    <a:pt x="294598" y="352085"/>
                  </a:lnTo>
                  <a:lnTo>
                    <a:pt x="306586" y="344592"/>
                  </a:lnTo>
                  <a:lnTo>
                    <a:pt x="209970" y="177092"/>
                  </a:lnTo>
                  <a:close/>
                </a:path>
                <a:path w="306705" h="352425">
                  <a:moveTo>
                    <a:pt x="303908" y="0"/>
                  </a:moveTo>
                  <a:lnTo>
                    <a:pt x="286987" y="0"/>
                  </a:lnTo>
                  <a:lnTo>
                    <a:pt x="193112" y="162474"/>
                  </a:lnTo>
                  <a:lnTo>
                    <a:pt x="0" y="162474"/>
                  </a:lnTo>
                  <a:lnTo>
                    <a:pt x="0" y="177346"/>
                  </a:lnTo>
                  <a:lnTo>
                    <a:pt x="92941" y="177419"/>
                  </a:lnTo>
                  <a:lnTo>
                    <a:pt x="209970" y="177092"/>
                  </a:lnTo>
                  <a:lnTo>
                    <a:pt x="209018" y="175441"/>
                  </a:lnTo>
                  <a:lnTo>
                    <a:pt x="196973" y="175441"/>
                  </a:lnTo>
                  <a:lnTo>
                    <a:pt x="195296" y="173523"/>
                  </a:lnTo>
                  <a:lnTo>
                    <a:pt x="192337" y="171657"/>
                  </a:lnTo>
                  <a:lnTo>
                    <a:pt x="192210" y="167834"/>
                  </a:lnTo>
                  <a:lnTo>
                    <a:pt x="195195" y="165878"/>
                  </a:lnTo>
                  <a:lnTo>
                    <a:pt x="197697" y="162970"/>
                  </a:lnTo>
                  <a:lnTo>
                    <a:pt x="209926" y="162970"/>
                  </a:lnTo>
                  <a:lnTo>
                    <a:pt x="303908" y="0"/>
                  </a:lnTo>
                  <a:close/>
                </a:path>
                <a:path w="306705" h="352425">
                  <a:moveTo>
                    <a:pt x="209926" y="162970"/>
                  </a:moveTo>
                  <a:lnTo>
                    <a:pt x="197697" y="162970"/>
                  </a:lnTo>
                  <a:lnTo>
                    <a:pt x="199894" y="166221"/>
                  </a:lnTo>
                  <a:lnTo>
                    <a:pt x="202624" y="168520"/>
                  </a:lnTo>
                  <a:lnTo>
                    <a:pt x="201977" y="172253"/>
                  </a:lnTo>
                  <a:lnTo>
                    <a:pt x="198878" y="173752"/>
                  </a:lnTo>
                  <a:lnTo>
                    <a:pt x="196973" y="175441"/>
                  </a:lnTo>
                  <a:lnTo>
                    <a:pt x="209018" y="175441"/>
                  </a:lnTo>
                  <a:lnTo>
                    <a:pt x="205875" y="169993"/>
                  </a:lnTo>
                  <a:lnTo>
                    <a:pt x="209926" y="16297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4" name="object 86">
              <a:extLst>
                <a:ext uri="{FF2B5EF4-FFF2-40B4-BE49-F238E27FC236}">
                  <a16:creationId xmlns:a16="http://schemas.microsoft.com/office/drawing/2014/main" id="{A3EF21C3-3254-49F6-AD80-79EFB1EF2549}"/>
                </a:ext>
              </a:extLst>
            </p:cNvPr>
            <p:cNvSpPr/>
            <p:nvPr/>
          </p:nvSpPr>
          <p:spPr>
            <a:xfrm>
              <a:off x="3235327" y="6045593"/>
              <a:ext cx="315595" cy="352425"/>
            </a:xfrm>
            <a:custGeom>
              <a:avLst/>
              <a:gdLst/>
              <a:ahLst/>
              <a:cxnLst/>
              <a:rect l="l" t="t" r="r" b="b"/>
              <a:pathLst>
                <a:path w="315595" h="352425">
                  <a:moveTo>
                    <a:pt x="19601" y="0"/>
                  </a:moveTo>
                  <a:lnTo>
                    <a:pt x="2675" y="0"/>
                  </a:lnTo>
                  <a:lnTo>
                    <a:pt x="100723" y="169981"/>
                  </a:lnTo>
                  <a:lnTo>
                    <a:pt x="0" y="344683"/>
                  </a:lnTo>
                  <a:lnTo>
                    <a:pt x="12217" y="352150"/>
                  </a:lnTo>
                  <a:lnTo>
                    <a:pt x="14744" y="347997"/>
                  </a:lnTo>
                  <a:lnTo>
                    <a:pt x="17259" y="344048"/>
                  </a:lnTo>
                  <a:lnTo>
                    <a:pt x="62977" y="265052"/>
                  </a:lnTo>
                  <a:lnTo>
                    <a:pt x="84570" y="227525"/>
                  </a:lnTo>
                  <a:lnTo>
                    <a:pt x="105968" y="189882"/>
                  </a:lnTo>
                  <a:lnTo>
                    <a:pt x="110194" y="183823"/>
                  </a:lnTo>
                  <a:lnTo>
                    <a:pt x="115046" y="179848"/>
                  </a:lnTo>
                  <a:lnTo>
                    <a:pt x="120931" y="177690"/>
                  </a:lnTo>
                  <a:lnTo>
                    <a:pt x="128257" y="177081"/>
                  </a:lnTo>
                  <a:lnTo>
                    <a:pt x="315391" y="177081"/>
                  </a:lnTo>
                  <a:lnTo>
                    <a:pt x="315391" y="175036"/>
                  </a:lnTo>
                  <a:lnTo>
                    <a:pt x="111518" y="175036"/>
                  </a:lnTo>
                  <a:lnTo>
                    <a:pt x="107708" y="175011"/>
                  </a:lnTo>
                  <a:lnTo>
                    <a:pt x="105816" y="172051"/>
                  </a:lnTo>
                  <a:lnTo>
                    <a:pt x="103911" y="170375"/>
                  </a:lnTo>
                  <a:lnTo>
                    <a:pt x="105587" y="168495"/>
                  </a:lnTo>
                  <a:lnTo>
                    <a:pt x="107060" y="165397"/>
                  </a:lnTo>
                  <a:lnTo>
                    <a:pt x="110832" y="164812"/>
                  </a:lnTo>
                  <a:lnTo>
                    <a:pt x="315391" y="164812"/>
                  </a:lnTo>
                  <a:lnTo>
                    <a:pt x="315391" y="162158"/>
                  </a:lnTo>
                  <a:lnTo>
                    <a:pt x="113309" y="162158"/>
                  </a:lnTo>
                  <a:lnTo>
                    <a:pt x="19601" y="0"/>
                  </a:lnTo>
                  <a:close/>
                </a:path>
                <a:path w="315595" h="352425">
                  <a:moveTo>
                    <a:pt x="315391" y="177081"/>
                  </a:moveTo>
                  <a:lnTo>
                    <a:pt x="128257" y="177081"/>
                  </a:lnTo>
                  <a:lnTo>
                    <a:pt x="213444" y="177424"/>
                  </a:lnTo>
                  <a:lnTo>
                    <a:pt x="315391" y="177347"/>
                  </a:lnTo>
                  <a:lnTo>
                    <a:pt x="315391" y="177081"/>
                  </a:lnTo>
                  <a:close/>
                </a:path>
                <a:path w="315595" h="352425">
                  <a:moveTo>
                    <a:pt x="315391" y="164812"/>
                  </a:moveTo>
                  <a:lnTo>
                    <a:pt x="110832" y="164812"/>
                  </a:lnTo>
                  <a:lnTo>
                    <a:pt x="113144" y="167416"/>
                  </a:lnTo>
                  <a:lnTo>
                    <a:pt x="116408" y="169486"/>
                  </a:lnTo>
                  <a:lnTo>
                    <a:pt x="113449" y="172077"/>
                  </a:lnTo>
                  <a:lnTo>
                    <a:pt x="111518" y="175036"/>
                  </a:lnTo>
                  <a:lnTo>
                    <a:pt x="315391" y="175036"/>
                  </a:lnTo>
                  <a:lnTo>
                    <a:pt x="315391" y="1648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5" name="object 87">
              <a:extLst>
                <a:ext uri="{FF2B5EF4-FFF2-40B4-BE49-F238E27FC236}">
                  <a16:creationId xmlns:a16="http://schemas.microsoft.com/office/drawing/2014/main" id="{EF37AEBD-F273-4F4B-A279-80F7F7AD5B98}"/>
                </a:ext>
              </a:extLst>
            </p:cNvPr>
            <p:cNvSpPr/>
            <p:nvPr/>
          </p:nvSpPr>
          <p:spPr>
            <a:xfrm>
              <a:off x="3718708" y="6045593"/>
              <a:ext cx="314960" cy="352425"/>
            </a:xfrm>
            <a:custGeom>
              <a:avLst/>
              <a:gdLst/>
              <a:ahLst/>
              <a:cxnLst/>
              <a:rect l="l" t="t" r="r" b="b"/>
              <a:pathLst>
                <a:path w="314960" h="352425">
                  <a:moveTo>
                    <a:pt x="218105" y="177058"/>
                  </a:moveTo>
                  <a:lnTo>
                    <a:pt x="186791" y="177058"/>
                  </a:lnTo>
                  <a:lnTo>
                    <a:pt x="194200" y="177727"/>
                  </a:lnTo>
                  <a:lnTo>
                    <a:pt x="200037" y="180038"/>
                  </a:lnTo>
                  <a:lnTo>
                    <a:pt x="204779" y="184132"/>
                  </a:lnTo>
                  <a:lnTo>
                    <a:pt x="208902" y="190152"/>
                  </a:lnTo>
                  <a:lnTo>
                    <a:pt x="230338" y="227769"/>
                  </a:lnTo>
                  <a:lnTo>
                    <a:pt x="297637" y="344253"/>
                  </a:lnTo>
                  <a:lnTo>
                    <a:pt x="300139" y="348165"/>
                  </a:lnTo>
                  <a:lnTo>
                    <a:pt x="302577" y="352140"/>
                  </a:lnTo>
                  <a:lnTo>
                    <a:pt x="314744" y="344609"/>
                  </a:lnTo>
                  <a:lnTo>
                    <a:pt x="218105" y="177058"/>
                  </a:lnTo>
                  <a:close/>
                </a:path>
                <a:path w="314960" h="352425">
                  <a:moveTo>
                    <a:pt x="312076" y="0"/>
                  </a:moveTo>
                  <a:lnTo>
                    <a:pt x="295158" y="0"/>
                  </a:lnTo>
                  <a:lnTo>
                    <a:pt x="201129" y="162618"/>
                  </a:lnTo>
                  <a:lnTo>
                    <a:pt x="0" y="162618"/>
                  </a:lnTo>
                  <a:lnTo>
                    <a:pt x="0" y="177350"/>
                  </a:lnTo>
                  <a:lnTo>
                    <a:pt x="102315" y="177442"/>
                  </a:lnTo>
                  <a:lnTo>
                    <a:pt x="218105" y="177058"/>
                  </a:lnTo>
                  <a:lnTo>
                    <a:pt x="217124" y="175356"/>
                  </a:lnTo>
                  <a:lnTo>
                    <a:pt x="206997" y="175356"/>
                  </a:lnTo>
                  <a:lnTo>
                    <a:pt x="203238" y="174772"/>
                  </a:lnTo>
                  <a:lnTo>
                    <a:pt x="201764" y="171571"/>
                  </a:lnTo>
                  <a:lnTo>
                    <a:pt x="200101" y="169628"/>
                  </a:lnTo>
                  <a:lnTo>
                    <a:pt x="202035" y="167977"/>
                  </a:lnTo>
                  <a:lnTo>
                    <a:pt x="203936" y="165107"/>
                  </a:lnTo>
                  <a:lnTo>
                    <a:pt x="216853" y="165107"/>
                  </a:lnTo>
                  <a:lnTo>
                    <a:pt x="312076" y="0"/>
                  </a:lnTo>
                  <a:close/>
                </a:path>
                <a:path w="314960" h="352425">
                  <a:moveTo>
                    <a:pt x="216853" y="165107"/>
                  </a:moveTo>
                  <a:lnTo>
                    <a:pt x="207797" y="165107"/>
                  </a:lnTo>
                  <a:lnTo>
                    <a:pt x="209771" y="168003"/>
                  </a:lnTo>
                  <a:lnTo>
                    <a:pt x="212674" y="170416"/>
                  </a:lnTo>
                  <a:lnTo>
                    <a:pt x="209321" y="172638"/>
                  </a:lnTo>
                  <a:lnTo>
                    <a:pt x="206997" y="175356"/>
                  </a:lnTo>
                  <a:lnTo>
                    <a:pt x="217124" y="175356"/>
                  </a:lnTo>
                  <a:lnTo>
                    <a:pt x="214033" y="169997"/>
                  </a:lnTo>
                  <a:lnTo>
                    <a:pt x="216853" y="16510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6" name="object 88">
              <a:extLst>
                <a:ext uri="{FF2B5EF4-FFF2-40B4-BE49-F238E27FC236}">
                  <a16:creationId xmlns:a16="http://schemas.microsoft.com/office/drawing/2014/main" id="{86A684AB-037B-45D1-9F2A-865A7063A3A5}"/>
                </a:ext>
              </a:extLst>
            </p:cNvPr>
            <p:cNvSpPr/>
            <p:nvPr/>
          </p:nvSpPr>
          <p:spPr>
            <a:xfrm>
              <a:off x="4587615" y="6045593"/>
              <a:ext cx="315595" cy="352425"/>
            </a:xfrm>
            <a:custGeom>
              <a:avLst/>
              <a:gdLst/>
              <a:ahLst/>
              <a:cxnLst/>
              <a:rect l="l" t="t" r="r" b="b"/>
              <a:pathLst>
                <a:path w="315595" h="352425">
                  <a:moveTo>
                    <a:pt x="206062" y="176966"/>
                  </a:moveTo>
                  <a:lnTo>
                    <a:pt x="183159" y="176966"/>
                  </a:lnTo>
                  <a:lnTo>
                    <a:pt x="192348" y="177659"/>
                  </a:lnTo>
                  <a:lnTo>
                    <a:pt x="199701" y="180297"/>
                  </a:lnTo>
                  <a:lnTo>
                    <a:pt x="205730" y="185207"/>
                  </a:lnTo>
                  <a:lnTo>
                    <a:pt x="210946" y="192714"/>
                  </a:lnTo>
                  <a:lnTo>
                    <a:pt x="232097" y="230079"/>
                  </a:lnTo>
                  <a:lnTo>
                    <a:pt x="253499" y="267300"/>
                  </a:lnTo>
                  <a:lnTo>
                    <a:pt x="298640" y="345178"/>
                  </a:lnTo>
                  <a:lnTo>
                    <a:pt x="300977" y="348594"/>
                  </a:lnTo>
                  <a:lnTo>
                    <a:pt x="303199" y="352087"/>
                  </a:lnTo>
                  <a:lnTo>
                    <a:pt x="315201" y="344594"/>
                  </a:lnTo>
                  <a:lnTo>
                    <a:pt x="218656" y="177208"/>
                  </a:lnTo>
                  <a:lnTo>
                    <a:pt x="206260" y="177208"/>
                  </a:lnTo>
                  <a:lnTo>
                    <a:pt x="206062" y="176966"/>
                  </a:lnTo>
                  <a:close/>
                </a:path>
                <a:path w="315595" h="352425">
                  <a:moveTo>
                    <a:pt x="312528" y="0"/>
                  </a:moveTo>
                  <a:lnTo>
                    <a:pt x="295604" y="0"/>
                  </a:lnTo>
                  <a:lnTo>
                    <a:pt x="201739" y="162450"/>
                  </a:lnTo>
                  <a:lnTo>
                    <a:pt x="0" y="162450"/>
                  </a:lnTo>
                  <a:lnTo>
                    <a:pt x="0" y="177347"/>
                  </a:lnTo>
                  <a:lnTo>
                    <a:pt x="99407" y="177495"/>
                  </a:lnTo>
                  <a:lnTo>
                    <a:pt x="206062" y="176966"/>
                  </a:lnTo>
                  <a:lnTo>
                    <a:pt x="203796" y="174210"/>
                  </a:lnTo>
                  <a:lnTo>
                    <a:pt x="200952" y="172255"/>
                  </a:lnTo>
                  <a:lnTo>
                    <a:pt x="200990" y="168457"/>
                  </a:lnTo>
                  <a:lnTo>
                    <a:pt x="203923" y="165181"/>
                  </a:lnTo>
                  <a:lnTo>
                    <a:pt x="207505" y="165092"/>
                  </a:lnTo>
                  <a:lnTo>
                    <a:pt x="217336" y="165092"/>
                  </a:lnTo>
                  <a:lnTo>
                    <a:pt x="312528" y="0"/>
                  </a:lnTo>
                  <a:close/>
                </a:path>
                <a:path w="315595" h="352425">
                  <a:moveTo>
                    <a:pt x="217336" y="165092"/>
                  </a:moveTo>
                  <a:lnTo>
                    <a:pt x="207505" y="165092"/>
                  </a:lnTo>
                  <a:lnTo>
                    <a:pt x="210769" y="167899"/>
                  </a:lnTo>
                  <a:lnTo>
                    <a:pt x="211239" y="171658"/>
                  </a:lnTo>
                  <a:lnTo>
                    <a:pt x="208508" y="173906"/>
                  </a:lnTo>
                  <a:lnTo>
                    <a:pt x="206260" y="177208"/>
                  </a:lnTo>
                  <a:lnTo>
                    <a:pt x="218656" y="177208"/>
                  </a:lnTo>
                  <a:lnTo>
                    <a:pt x="214502" y="170007"/>
                  </a:lnTo>
                  <a:lnTo>
                    <a:pt x="217336" y="16509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7" name="object 89">
              <a:extLst>
                <a:ext uri="{FF2B5EF4-FFF2-40B4-BE49-F238E27FC236}">
                  <a16:creationId xmlns:a16="http://schemas.microsoft.com/office/drawing/2014/main" id="{16EF8498-5FB9-4FB7-B2E6-80F23DD692E4}"/>
                </a:ext>
              </a:extLst>
            </p:cNvPr>
            <p:cNvSpPr/>
            <p:nvPr/>
          </p:nvSpPr>
          <p:spPr>
            <a:xfrm>
              <a:off x="4974012" y="6045593"/>
              <a:ext cx="315595" cy="352425"/>
            </a:xfrm>
            <a:custGeom>
              <a:avLst/>
              <a:gdLst/>
              <a:ahLst/>
              <a:cxnLst/>
              <a:rect l="l" t="t" r="r" b="b"/>
              <a:pathLst>
                <a:path w="315595" h="352425">
                  <a:moveTo>
                    <a:pt x="19644" y="0"/>
                  </a:moveTo>
                  <a:lnTo>
                    <a:pt x="2727" y="0"/>
                  </a:lnTo>
                  <a:lnTo>
                    <a:pt x="100799" y="169988"/>
                  </a:lnTo>
                  <a:lnTo>
                    <a:pt x="0" y="344740"/>
                  </a:lnTo>
                  <a:lnTo>
                    <a:pt x="12293" y="352106"/>
                  </a:lnTo>
                  <a:lnTo>
                    <a:pt x="14909" y="347813"/>
                  </a:lnTo>
                  <a:lnTo>
                    <a:pt x="17424" y="343851"/>
                  </a:lnTo>
                  <a:lnTo>
                    <a:pt x="62830" y="265484"/>
                  </a:lnTo>
                  <a:lnTo>
                    <a:pt x="84239" y="228260"/>
                  </a:lnTo>
                  <a:lnTo>
                    <a:pt x="105410" y="190905"/>
                  </a:lnTo>
                  <a:lnTo>
                    <a:pt x="110079" y="184230"/>
                  </a:lnTo>
                  <a:lnTo>
                    <a:pt x="115449" y="179905"/>
                  </a:lnTo>
                  <a:lnTo>
                    <a:pt x="121933" y="177615"/>
                  </a:lnTo>
                  <a:lnTo>
                    <a:pt x="129946" y="177049"/>
                  </a:lnTo>
                  <a:lnTo>
                    <a:pt x="312178" y="177049"/>
                  </a:lnTo>
                  <a:lnTo>
                    <a:pt x="313677" y="176300"/>
                  </a:lnTo>
                  <a:lnTo>
                    <a:pt x="315086" y="175931"/>
                  </a:lnTo>
                  <a:lnTo>
                    <a:pt x="315086" y="175334"/>
                  </a:lnTo>
                  <a:lnTo>
                    <a:pt x="110858" y="175334"/>
                  </a:lnTo>
                  <a:lnTo>
                    <a:pt x="107086" y="174750"/>
                  </a:lnTo>
                  <a:lnTo>
                    <a:pt x="105613" y="171563"/>
                  </a:lnTo>
                  <a:lnTo>
                    <a:pt x="103949" y="169645"/>
                  </a:lnTo>
                  <a:lnTo>
                    <a:pt x="105867" y="168019"/>
                  </a:lnTo>
                  <a:lnTo>
                    <a:pt x="107772" y="165136"/>
                  </a:lnTo>
                  <a:lnTo>
                    <a:pt x="111632" y="165086"/>
                  </a:lnTo>
                  <a:lnTo>
                    <a:pt x="315086" y="165086"/>
                  </a:lnTo>
                  <a:lnTo>
                    <a:pt x="315086" y="162787"/>
                  </a:lnTo>
                  <a:lnTo>
                    <a:pt x="129895" y="162787"/>
                  </a:lnTo>
                  <a:lnTo>
                    <a:pt x="121905" y="162215"/>
                  </a:lnTo>
                  <a:lnTo>
                    <a:pt x="115393" y="160025"/>
                  </a:lnTo>
                  <a:lnTo>
                    <a:pt x="109998" y="155786"/>
                  </a:lnTo>
                  <a:lnTo>
                    <a:pt x="105359" y="149071"/>
                  </a:lnTo>
                  <a:lnTo>
                    <a:pt x="93001" y="126711"/>
                  </a:lnTo>
                  <a:lnTo>
                    <a:pt x="80300" y="104541"/>
                  </a:lnTo>
                  <a:lnTo>
                    <a:pt x="54584" y="60374"/>
                  </a:lnTo>
                  <a:lnTo>
                    <a:pt x="19644" y="0"/>
                  </a:lnTo>
                  <a:close/>
                </a:path>
                <a:path w="315595" h="352425">
                  <a:moveTo>
                    <a:pt x="312178" y="177049"/>
                  </a:moveTo>
                  <a:lnTo>
                    <a:pt x="129946" y="177049"/>
                  </a:lnTo>
                  <a:lnTo>
                    <a:pt x="157989" y="177427"/>
                  </a:lnTo>
                  <a:lnTo>
                    <a:pt x="186035" y="177489"/>
                  </a:lnTo>
                  <a:lnTo>
                    <a:pt x="311975" y="177151"/>
                  </a:lnTo>
                  <a:lnTo>
                    <a:pt x="312178" y="177049"/>
                  </a:lnTo>
                  <a:close/>
                </a:path>
                <a:path w="315595" h="352425">
                  <a:moveTo>
                    <a:pt x="315086" y="165086"/>
                  </a:moveTo>
                  <a:lnTo>
                    <a:pt x="111632" y="165086"/>
                  </a:lnTo>
                  <a:lnTo>
                    <a:pt x="113588" y="167968"/>
                  </a:lnTo>
                  <a:lnTo>
                    <a:pt x="116522" y="170394"/>
                  </a:lnTo>
                  <a:lnTo>
                    <a:pt x="113144" y="172629"/>
                  </a:lnTo>
                  <a:lnTo>
                    <a:pt x="110858" y="175334"/>
                  </a:lnTo>
                  <a:lnTo>
                    <a:pt x="315086" y="175334"/>
                  </a:lnTo>
                  <a:lnTo>
                    <a:pt x="315086" y="165086"/>
                  </a:lnTo>
                  <a:close/>
                </a:path>
                <a:path w="315595" h="352425">
                  <a:moveTo>
                    <a:pt x="214375" y="162412"/>
                  </a:moveTo>
                  <a:lnTo>
                    <a:pt x="129895" y="162787"/>
                  </a:lnTo>
                  <a:lnTo>
                    <a:pt x="315086" y="162787"/>
                  </a:lnTo>
                  <a:lnTo>
                    <a:pt x="315086" y="162495"/>
                  </a:lnTo>
                  <a:lnTo>
                    <a:pt x="214375" y="162412"/>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8" name="object 90">
              <a:extLst>
                <a:ext uri="{FF2B5EF4-FFF2-40B4-BE49-F238E27FC236}">
                  <a16:creationId xmlns:a16="http://schemas.microsoft.com/office/drawing/2014/main" id="{58D3B4A2-6191-447F-B688-363863D2972B}"/>
                </a:ext>
              </a:extLst>
            </p:cNvPr>
            <p:cNvSpPr/>
            <p:nvPr/>
          </p:nvSpPr>
          <p:spPr>
            <a:xfrm>
              <a:off x="5457480" y="6045593"/>
              <a:ext cx="314960" cy="352425"/>
            </a:xfrm>
            <a:custGeom>
              <a:avLst/>
              <a:gdLst/>
              <a:ahLst/>
              <a:cxnLst/>
              <a:rect l="l" t="t" r="r" b="b"/>
              <a:pathLst>
                <a:path w="314960" h="352425">
                  <a:moveTo>
                    <a:pt x="218058" y="177031"/>
                  </a:moveTo>
                  <a:lnTo>
                    <a:pt x="185394" y="177031"/>
                  </a:lnTo>
                  <a:lnTo>
                    <a:pt x="193504" y="177761"/>
                  </a:lnTo>
                  <a:lnTo>
                    <a:pt x="199909" y="180290"/>
                  </a:lnTo>
                  <a:lnTo>
                    <a:pt x="205120" y="184784"/>
                  </a:lnTo>
                  <a:lnTo>
                    <a:pt x="209651" y="191408"/>
                  </a:lnTo>
                  <a:lnTo>
                    <a:pt x="230851" y="228743"/>
                  </a:lnTo>
                  <a:lnTo>
                    <a:pt x="252261" y="265961"/>
                  </a:lnTo>
                  <a:lnTo>
                    <a:pt x="297624" y="344290"/>
                  </a:lnTo>
                  <a:lnTo>
                    <a:pt x="300139" y="348189"/>
                  </a:lnTo>
                  <a:lnTo>
                    <a:pt x="302564" y="352139"/>
                  </a:lnTo>
                  <a:lnTo>
                    <a:pt x="314718" y="344595"/>
                  </a:lnTo>
                  <a:lnTo>
                    <a:pt x="218058" y="177031"/>
                  </a:lnTo>
                  <a:close/>
                </a:path>
                <a:path w="314960" h="352425">
                  <a:moveTo>
                    <a:pt x="312043" y="0"/>
                  </a:moveTo>
                  <a:lnTo>
                    <a:pt x="295124" y="0"/>
                  </a:lnTo>
                  <a:lnTo>
                    <a:pt x="201091" y="162655"/>
                  </a:lnTo>
                  <a:lnTo>
                    <a:pt x="0" y="162655"/>
                  </a:lnTo>
                  <a:lnTo>
                    <a:pt x="0" y="177349"/>
                  </a:lnTo>
                  <a:lnTo>
                    <a:pt x="101630" y="177457"/>
                  </a:lnTo>
                  <a:lnTo>
                    <a:pt x="218058" y="177031"/>
                  </a:lnTo>
                  <a:lnTo>
                    <a:pt x="217128" y="175418"/>
                  </a:lnTo>
                  <a:lnTo>
                    <a:pt x="205104" y="175418"/>
                  </a:lnTo>
                  <a:lnTo>
                    <a:pt x="203415" y="173513"/>
                  </a:lnTo>
                  <a:lnTo>
                    <a:pt x="200507" y="171659"/>
                  </a:lnTo>
                  <a:lnTo>
                    <a:pt x="200317" y="167862"/>
                  </a:lnTo>
                  <a:lnTo>
                    <a:pt x="203301" y="165906"/>
                  </a:lnTo>
                  <a:lnTo>
                    <a:pt x="205828" y="162960"/>
                  </a:lnTo>
                  <a:lnTo>
                    <a:pt x="218072" y="162960"/>
                  </a:lnTo>
                  <a:lnTo>
                    <a:pt x="312043" y="0"/>
                  </a:lnTo>
                  <a:close/>
                </a:path>
                <a:path w="314960" h="352425">
                  <a:moveTo>
                    <a:pt x="218072" y="162960"/>
                  </a:moveTo>
                  <a:lnTo>
                    <a:pt x="205828" y="162960"/>
                  </a:lnTo>
                  <a:lnTo>
                    <a:pt x="208025" y="166211"/>
                  </a:lnTo>
                  <a:lnTo>
                    <a:pt x="210756" y="168509"/>
                  </a:lnTo>
                  <a:lnTo>
                    <a:pt x="210121" y="172243"/>
                  </a:lnTo>
                  <a:lnTo>
                    <a:pt x="206997" y="173742"/>
                  </a:lnTo>
                  <a:lnTo>
                    <a:pt x="205104" y="175418"/>
                  </a:lnTo>
                  <a:lnTo>
                    <a:pt x="217128" y="175418"/>
                  </a:lnTo>
                  <a:lnTo>
                    <a:pt x="214007" y="170008"/>
                  </a:lnTo>
                  <a:lnTo>
                    <a:pt x="218072" y="16296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99" name="object 91">
              <a:extLst>
                <a:ext uri="{FF2B5EF4-FFF2-40B4-BE49-F238E27FC236}">
                  <a16:creationId xmlns:a16="http://schemas.microsoft.com/office/drawing/2014/main" id="{42A88F5F-9149-45AF-9D88-5367B0E3D4F7}"/>
                </a:ext>
              </a:extLst>
            </p:cNvPr>
            <p:cNvSpPr/>
            <p:nvPr/>
          </p:nvSpPr>
          <p:spPr>
            <a:xfrm>
              <a:off x="5843441" y="6045593"/>
              <a:ext cx="315595" cy="352425"/>
            </a:xfrm>
            <a:custGeom>
              <a:avLst/>
              <a:gdLst/>
              <a:ahLst/>
              <a:cxnLst/>
              <a:rect l="l" t="t" r="r" b="b"/>
              <a:pathLst>
                <a:path w="315595" h="352425">
                  <a:moveTo>
                    <a:pt x="19602" y="0"/>
                  </a:moveTo>
                  <a:lnTo>
                    <a:pt x="2678" y="0"/>
                  </a:lnTo>
                  <a:lnTo>
                    <a:pt x="100723" y="169978"/>
                  </a:lnTo>
                  <a:lnTo>
                    <a:pt x="0" y="344653"/>
                  </a:lnTo>
                  <a:lnTo>
                    <a:pt x="12204" y="352146"/>
                  </a:lnTo>
                  <a:lnTo>
                    <a:pt x="14693" y="348070"/>
                  </a:lnTo>
                  <a:lnTo>
                    <a:pt x="17221" y="344120"/>
                  </a:lnTo>
                  <a:lnTo>
                    <a:pt x="85035" y="226674"/>
                  </a:lnTo>
                  <a:lnTo>
                    <a:pt x="106667" y="188761"/>
                  </a:lnTo>
                  <a:lnTo>
                    <a:pt x="111480" y="180265"/>
                  </a:lnTo>
                  <a:lnTo>
                    <a:pt x="116713" y="177179"/>
                  </a:lnTo>
                  <a:lnTo>
                    <a:pt x="109639" y="177179"/>
                  </a:lnTo>
                  <a:lnTo>
                    <a:pt x="107149" y="174194"/>
                  </a:lnTo>
                  <a:lnTo>
                    <a:pt x="104241" y="172251"/>
                  </a:lnTo>
                  <a:lnTo>
                    <a:pt x="104305" y="168454"/>
                  </a:lnTo>
                  <a:lnTo>
                    <a:pt x="107200" y="165266"/>
                  </a:lnTo>
                  <a:lnTo>
                    <a:pt x="110794" y="165037"/>
                  </a:lnTo>
                  <a:lnTo>
                    <a:pt x="315137" y="165037"/>
                  </a:lnTo>
                  <a:lnTo>
                    <a:pt x="315137" y="162218"/>
                  </a:lnTo>
                  <a:lnTo>
                    <a:pt x="113334" y="162218"/>
                  </a:lnTo>
                  <a:lnTo>
                    <a:pt x="19602" y="0"/>
                  </a:lnTo>
                  <a:close/>
                </a:path>
                <a:path w="315595" h="352425">
                  <a:moveTo>
                    <a:pt x="315137" y="177052"/>
                  </a:moveTo>
                  <a:lnTo>
                    <a:pt x="116928" y="177052"/>
                  </a:lnTo>
                  <a:lnTo>
                    <a:pt x="212637" y="177402"/>
                  </a:lnTo>
                  <a:lnTo>
                    <a:pt x="315137" y="177344"/>
                  </a:lnTo>
                  <a:lnTo>
                    <a:pt x="315137" y="177052"/>
                  </a:lnTo>
                  <a:close/>
                </a:path>
                <a:path w="315595" h="352425">
                  <a:moveTo>
                    <a:pt x="315137" y="165037"/>
                  </a:moveTo>
                  <a:lnTo>
                    <a:pt x="110794" y="165037"/>
                  </a:lnTo>
                  <a:lnTo>
                    <a:pt x="114096" y="167895"/>
                  </a:lnTo>
                  <a:lnTo>
                    <a:pt x="114541" y="171641"/>
                  </a:lnTo>
                  <a:lnTo>
                    <a:pt x="111848" y="173889"/>
                  </a:lnTo>
                  <a:lnTo>
                    <a:pt x="109639" y="177179"/>
                  </a:lnTo>
                  <a:lnTo>
                    <a:pt x="116713" y="177179"/>
                  </a:lnTo>
                  <a:lnTo>
                    <a:pt x="116928" y="177052"/>
                  </a:lnTo>
                  <a:lnTo>
                    <a:pt x="315137" y="177052"/>
                  </a:lnTo>
                  <a:lnTo>
                    <a:pt x="315137" y="165037"/>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0" name="object 92">
              <a:extLst>
                <a:ext uri="{FF2B5EF4-FFF2-40B4-BE49-F238E27FC236}">
                  <a16:creationId xmlns:a16="http://schemas.microsoft.com/office/drawing/2014/main" id="{C9175E85-ED0A-41EF-ACBD-FF4860579239}"/>
                </a:ext>
              </a:extLst>
            </p:cNvPr>
            <p:cNvSpPr/>
            <p:nvPr/>
          </p:nvSpPr>
          <p:spPr>
            <a:xfrm>
              <a:off x="5843306" y="6534816"/>
              <a:ext cx="315595" cy="323215"/>
            </a:xfrm>
            <a:custGeom>
              <a:avLst/>
              <a:gdLst/>
              <a:ahLst/>
              <a:cxnLst/>
              <a:rect l="l" t="t" r="r" b="b"/>
              <a:pathLst>
                <a:path w="315595" h="323215">
                  <a:moveTo>
                    <a:pt x="12268" y="0"/>
                  </a:moveTo>
                  <a:lnTo>
                    <a:pt x="0" y="7353"/>
                  </a:lnTo>
                  <a:lnTo>
                    <a:pt x="100837" y="182181"/>
                  </a:lnTo>
                  <a:lnTo>
                    <a:pt x="19606" y="323183"/>
                  </a:lnTo>
                  <a:lnTo>
                    <a:pt x="36580" y="323183"/>
                  </a:lnTo>
                  <a:lnTo>
                    <a:pt x="85493" y="238407"/>
                  </a:lnTo>
                  <a:lnTo>
                    <a:pt x="111759" y="192290"/>
                  </a:lnTo>
                  <a:lnTo>
                    <a:pt x="117182" y="189268"/>
                  </a:lnTo>
                  <a:lnTo>
                    <a:pt x="315340" y="189268"/>
                  </a:lnTo>
                  <a:lnTo>
                    <a:pt x="315340" y="189128"/>
                  </a:lnTo>
                  <a:lnTo>
                    <a:pt x="109854" y="189128"/>
                  </a:lnTo>
                  <a:lnTo>
                    <a:pt x="107302" y="186232"/>
                  </a:lnTo>
                  <a:lnTo>
                    <a:pt x="104305" y="184327"/>
                  </a:lnTo>
                  <a:lnTo>
                    <a:pt x="104457" y="180619"/>
                  </a:lnTo>
                  <a:lnTo>
                    <a:pt x="107289" y="177444"/>
                  </a:lnTo>
                  <a:lnTo>
                    <a:pt x="110858" y="177164"/>
                  </a:lnTo>
                  <a:lnTo>
                    <a:pt x="315340" y="177164"/>
                  </a:lnTo>
                  <a:lnTo>
                    <a:pt x="315340" y="175374"/>
                  </a:lnTo>
                  <a:lnTo>
                    <a:pt x="117208" y="175374"/>
                  </a:lnTo>
                  <a:lnTo>
                    <a:pt x="111556" y="171919"/>
                  </a:lnTo>
                  <a:lnTo>
                    <a:pt x="106489" y="162953"/>
                  </a:lnTo>
                  <a:lnTo>
                    <a:pt x="84892" y="125055"/>
                  </a:lnTo>
                  <a:lnTo>
                    <a:pt x="17132" y="7734"/>
                  </a:lnTo>
                  <a:lnTo>
                    <a:pt x="14630" y="3873"/>
                  </a:lnTo>
                  <a:lnTo>
                    <a:pt x="12268" y="0"/>
                  </a:lnTo>
                  <a:close/>
                </a:path>
                <a:path w="315595" h="323215">
                  <a:moveTo>
                    <a:pt x="315340" y="189268"/>
                  </a:moveTo>
                  <a:lnTo>
                    <a:pt x="117182" y="189268"/>
                  </a:lnTo>
                  <a:lnTo>
                    <a:pt x="213512" y="189631"/>
                  </a:lnTo>
                  <a:lnTo>
                    <a:pt x="315340" y="189585"/>
                  </a:lnTo>
                  <a:lnTo>
                    <a:pt x="315340" y="189268"/>
                  </a:lnTo>
                  <a:close/>
                </a:path>
                <a:path w="315595" h="323215">
                  <a:moveTo>
                    <a:pt x="315340" y="177164"/>
                  </a:moveTo>
                  <a:lnTo>
                    <a:pt x="110858" y="177164"/>
                  </a:lnTo>
                  <a:lnTo>
                    <a:pt x="114071" y="179997"/>
                  </a:lnTo>
                  <a:lnTo>
                    <a:pt x="114693" y="183680"/>
                  </a:lnTo>
                  <a:lnTo>
                    <a:pt x="112001" y="185940"/>
                  </a:lnTo>
                  <a:lnTo>
                    <a:pt x="109854" y="189128"/>
                  </a:lnTo>
                  <a:lnTo>
                    <a:pt x="315340" y="189128"/>
                  </a:lnTo>
                  <a:lnTo>
                    <a:pt x="315340" y="177164"/>
                  </a:lnTo>
                  <a:close/>
                </a:path>
                <a:path w="315595" h="323215">
                  <a:moveTo>
                    <a:pt x="213431" y="174991"/>
                  </a:moveTo>
                  <a:lnTo>
                    <a:pt x="117208" y="175374"/>
                  </a:lnTo>
                  <a:lnTo>
                    <a:pt x="315340" y="175374"/>
                  </a:lnTo>
                  <a:lnTo>
                    <a:pt x="315340" y="175056"/>
                  </a:lnTo>
                  <a:lnTo>
                    <a:pt x="213431" y="174991"/>
                  </a:lnTo>
                  <a:close/>
                </a:path>
                <a:path w="315595" h="323215">
                  <a:moveTo>
                    <a:pt x="304457" y="175044"/>
                  </a:moveTo>
                  <a:lnTo>
                    <a:pt x="299288" y="175056"/>
                  </a:lnTo>
                  <a:lnTo>
                    <a:pt x="315340" y="175056"/>
                  </a:lnTo>
                  <a:lnTo>
                    <a:pt x="304457" y="17504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1" name="object 93">
              <a:extLst>
                <a:ext uri="{FF2B5EF4-FFF2-40B4-BE49-F238E27FC236}">
                  <a16:creationId xmlns:a16="http://schemas.microsoft.com/office/drawing/2014/main" id="{6A4B3E8A-07F7-40DC-8402-292E27ADD10A}"/>
                </a:ext>
              </a:extLst>
            </p:cNvPr>
            <p:cNvSpPr/>
            <p:nvPr/>
          </p:nvSpPr>
          <p:spPr>
            <a:xfrm>
              <a:off x="4973900" y="6534818"/>
              <a:ext cx="315595" cy="323215"/>
            </a:xfrm>
            <a:custGeom>
              <a:avLst/>
              <a:gdLst/>
              <a:ahLst/>
              <a:cxnLst/>
              <a:rect l="l" t="t" r="r" b="b"/>
              <a:pathLst>
                <a:path w="315595" h="323215">
                  <a:moveTo>
                    <a:pt x="12445" y="0"/>
                  </a:moveTo>
                  <a:lnTo>
                    <a:pt x="0" y="7315"/>
                  </a:lnTo>
                  <a:lnTo>
                    <a:pt x="100876" y="182206"/>
                  </a:lnTo>
                  <a:lnTo>
                    <a:pt x="19625" y="323180"/>
                  </a:lnTo>
                  <a:lnTo>
                    <a:pt x="36546" y="323180"/>
                  </a:lnTo>
                  <a:lnTo>
                    <a:pt x="113779" y="189547"/>
                  </a:lnTo>
                  <a:lnTo>
                    <a:pt x="315429" y="189547"/>
                  </a:lnTo>
                  <a:lnTo>
                    <a:pt x="315429" y="187096"/>
                  </a:lnTo>
                  <a:lnTo>
                    <a:pt x="110909" y="187096"/>
                  </a:lnTo>
                  <a:lnTo>
                    <a:pt x="107327" y="186880"/>
                  </a:lnTo>
                  <a:lnTo>
                    <a:pt x="104419" y="183629"/>
                  </a:lnTo>
                  <a:lnTo>
                    <a:pt x="104508" y="179882"/>
                  </a:lnTo>
                  <a:lnTo>
                    <a:pt x="107429" y="178015"/>
                  </a:lnTo>
                  <a:lnTo>
                    <a:pt x="109943" y="175183"/>
                  </a:lnTo>
                  <a:lnTo>
                    <a:pt x="117338" y="175183"/>
                  </a:lnTo>
                  <a:lnTo>
                    <a:pt x="111810" y="172300"/>
                  </a:lnTo>
                  <a:lnTo>
                    <a:pt x="106679" y="163233"/>
                  </a:lnTo>
                  <a:lnTo>
                    <a:pt x="85271" y="125632"/>
                  </a:lnTo>
                  <a:lnTo>
                    <a:pt x="17805" y="8750"/>
                  </a:lnTo>
                  <a:lnTo>
                    <a:pt x="15087" y="4381"/>
                  </a:lnTo>
                  <a:lnTo>
                    <a:pt x="12445" y="0"/>
                  </a:lnTo>
                  <a:close/>
                </a:path>
                <a:path w="315595" h="323215">
                  <a:moveTo>
                    <a:pt x="117338" y="175183"/>
                  </a:moveTo>
                  <a:lnTo>
                    <a:pt x="109943" y="175183"/>
                  </a:lnTo>
                  <a:lnTo>
                    <a:pt x="112077" y="178396"/>
                  </a:lnTo>
                  <a:lnTo>
                    <a:pt x="114731" y="180682"/>
                  </a:lnTo>
                  <a:lnTo>
                    <a:pt x="114172" y="184353"/>
                  </a:lnTo>
                  <a:lnTo>
                    <a:pt x="110909" y="187096"/>
                  </a:lnTo>
                  <a:lnTo>
                    <a:pt x="315429" y="187096"/>
                  </a:lnTo>
                  <a:lnTo>
                    <a:pt x="315429" y="175374"/>
                  </a:lnTo>
                  <a:lnTo>
                    <a:pt x="117703" y="175374"/>
                  </a:lnTo>
                  <a:lnTo>
                    <a:pt x="117338" y="175183"/>
                  </a:lnTo>
                  <a:close/>
                </a:path>
                <a:path w="315595" h="323215">
                  <a:moveTo>
                    <a:pt x="213791" y="174983"/>
                  </a:moveTo>
                  <a:lnTo>
                    <a:pt x="117703" y="175374"/>
                  </a:lnTo>
                  <a:lnTo>
                    <a:pt x="315429" y="175374"/>
                  </a:lnTo>
                  <a:lnTo>
                    <a:pt x="315429" y="175044"/>
                  </a:lnTo>
                  <a:lnTo>
                    <a:pt x="213791" y="1749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2" name="object 94">
              <a:extLst>
                <a:ext uri="{FF2B5EF4-FFF2-40B4-BE49-F238E27FC236}">
                  <a16:creationId xmlns:a16="http://schemas.microsoft.com/office/drawing/2014/main" id="{EF0850F6-0083-4F0E-869B-FD360616669C}"/>
                </a:ext>
              </a:extLst>
            </p:cNvPr>
            <p:cNvSpPr/>
            <p:nvPr/>
          </p:nvSpPr>
          <p:spPr>
            <a:xfrm>
              <a:off x="4587579" y="6535056"/>
              <a:ext cx="315595" cy="323215"/>
            </a:xfrm>
            <a:custGeom>
              <a:avLst/>
              <a:gdLst/>
              <a:ahLst/>
              <a:cxnLst/>
              <a:rect l="l" t="t" r="r" b="b"/>
              <a:pathLst>
                <a:path w="315595" h="323215">
                  <a:moveTo>
                    <a:pt x="101644" y="174751"/>
                  </a:moveTo>
                  <a:lnTo>
                    <a:pt x="15786" y="174802"/>
                  </a:lnTo>
                  <a:lnTo>
                    <a:pt x="0" y="174802"/>
                  </a:lnTo>
                  <a:lnTo>
                    <a:pt x="0" y="189306"/>
                  </a:lnTo>
                  <a:lnTo>
                    <a:pt x="201637" y="189306"/>
                  </a:lnTo>
                  <a:lnTo>
                    <a:pt x="278885" y="322943"/>
                  </a:lnTo>
                  <a:lnTo>
                    <a:pt x="295833" y="322943"/>
                  </a:lnTo>
                  <a:lnTo>
                    <a:pt x="218532" y="188899"/>
                  </a:lnTo>
                  <a:lnTo>
                    <a:pt x="206374" y="188899"/>
                  </a:lnTo>
                  <a:lnTo>
                    <a:pt x="203847" y="186004"/>
                  </a:lnTo>
                  <a:lnTo>
                    <a:pt x="200875" y="184086"/>
                  </a:lnTo>
                  <a:lnTo>
                    <a:pt x="200956" y="181978"/>
                  </a:lnTo>
                  <a:lnTo>
                    <a:pt x="201040" y="180352"/>
                  </a:lnTo>
                  <a:lnTo>
                    <a:pt x="203860" y="177139"/>
                  </a:lnTo>
                  <a:lnTo>
                    <a:pt x="207441" y="176923"/>
                  </a:lnTo>
                  <a:lnTo>
                    <a:pt x="217455" y="176923"/>
                  </a:lnTo>
                  <a:lnTo>
                    <a:pt x="218488" y="175132"/>
                  </a:lnTo>
                  <a:lnTo>
                    <a:pt x="197738" y="175132"/>
                  </a:lnTo>
                  <a:lnTo>
                    <a:pt x="101644" y="174751"/>
                  </a:lnTo>
                  <a:close/>
                </a:path>
                <a:path w="315595" h="323215">
                  <a:moveTo>
                    <a:pt x="217455" y="176923"/>
                  </a:moveTo>
                  <a:lnTo>
                    <a:pt x="207441" y="176923"/>
                  </a:lnTo>
                  <a:lnTo>
                    <a:pt x="210642" y="179743"/>
                  </a:lnTo>
                  <a:lnTo>
                    <a:pt x="211277" y="183426"/>
                  </a:lnTo>
                  <a:lnTo>
                    <a:pt x="208546" y="185699"/>
                  </a:lnTo>
                  <a:lnTo>
                    <a:pt x="206374" y="188899"/>
                  </a:lnTo>
                  <a:lnTo>
                    <a:pt x="218532" y="188899"/>
                  </a:lnTo>
                  <a:lnTo>
                    <a:pt x="214541" y="181978"/>
                  </a:lnTo>
                  <a:lnTo>
                    <a:pt x="217455" y="176923"/>
                  </a:lnTo>
                  <a:close/>
                </a:path>
                <a:path w="315595" h="323215">
                  <a:moveTo>
                    <a:pt x="302767" y="0"/>
                  </a:moveTo>
                  <a:lnTo>
                    <a:pt x="299872" y="4825"/>
                  </a:lnTo>
                  <a:lnTo>
                    <a:pt x="297421" y="8851"/>
                  </a:lnTo>
                  <a:lnTo>
                    <a:pt x="230176" y="125358"/>
                  </a:lnTo>
                  <a:lnTo>
                    <a:pt x="203631" y="172008"/>
                  </a:lnTo>
                  <a:lnTo>
                    <a:pt x="197738" y="175132"/>
                  </a:lnTo>
                  <a:lnTo>
                    <a:pt x="218488" y="175132"/>
                  </a:lnTo>
                  <a:lnTo>
                    <a:pt x="315429" y="7023"/>
                  </a:lnTo>
                  <a:lnTo>
                    <a:pt x="302767"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3" name="object 95">
              <a:extLst>
                <a:ext uri="{FF2B5EF4-FFF2-40B4-BE49-F238E27FC236}">
                  <a16:creationId xmlns:a16="http://schemas.microsoft.com/office/drawing/2014/main" id="{2864D507-9BD1-4286-832A-547250161D08}"/>
                </a:ext>
              </a:extLst>
            </p:cNvPr>
            <p:cNvSpPr/>
            <p:nvPr/>
          </p:nvSpPr>
          <p:spPr>
            <a:xfrm>
              <a:off x="5457353" y="6534778"/>
              <a:ext cx="315595" cy="323215"/>
            </a:xfrm>
            <a:custGeom>
              <a:avLst/>
              <a:gdLst/>
              <a:ahLst/>
              <a:cxnLst/>
              <a:rect l="l" t="t" r="r" b="b"/>
              <a:pathLst>
                <a:path w="315595" h="323215">
                  <a:moveTo>
                    <a:pt x="218229" y="189356"/>
                  </a:moveTo>
                  <a:lnTo>
                    <a:pt x="198259" y="189356"/>
                  </a:lnTo>
                  <a:lnTo>
                    <a:pt x="203111" y="192189"/>
                  </a:lnTo>
                  <a:lnTo>
                    <a:pt x="220646" y="223201"/>
                  </a:lnTo>
                  <a:lnTo>
                    <a:pt x="234086" y="246567"/>
                  </a:lnTo>
                  <a:lnTo>
                    <a:pt x="278463" y="323221"/>
                  </a:lnTo>
                  <a:lnTo>
                    <a:pt x="295439" y="323221"/>
                  </a:lnTo>
                  <a:lnTo>
                    <a:pt x="218229" y="189356"/>
                  </a:lnTo>
                  <a:close/>
                </a:path>
                <a:path w="315595" h="323215">
                  <a:moveTo>
                    <a:pt x="101460" y="175026"/>
                  </a:moveTo>
                  <a:lnTo>
                    <a:pt x="15608" y="175082"/>
                  </a:lnTo>
                  <a:lnTo>
                    <a:pt x="0" y="175082"/>
                  </a:lnTo>
                  <a:lnTo>
                    <a:pt x="0" y="189610"/>
                  </a:lnTo>
                  <a:lnTo>
                    <a:pt x="102998" y="189647"/>
                  </a:lnTo>
                  <a:lnTo>
                    <a:pt x="218229" y="189356"/>
                  </a:lnTo>
                  <a:lnTo>
                    <a:pt x="216940" y="187121"/>
                  </a:lnTo>
                  <a:lnTo>
                    <a:pt x="207035" y="187121"/>
                  </a:lnTo>
                  <a:lnTo>
                    <a:pt x="203466" y="186969"/>
                  </a:lnTo>
                  <a:lnTo>
                    <a:pt x="200583" y="183705"/>
                  </a:lnTo>
                  <a:lnTo>
                    <a:pt x="200583" y="179958"/>
                  </a:lnTo>
                  <a:lnTo>
                    <a:pt x="203504" y="178079"/>
                  </a:lnTo>
                  <a:lnTo>
                    <a:pt x="205819" y="175412"/>
                  </a:lnTo>
                  <a:lnTo>
                    <a:pt x="197650" y="175412"/>
                  </a:lnTo>
                  <a:lnTo>
                    <a:pt x="101460" y="175026"/>
                  </a:lnTo>
                  <a:close/>
                </a:path>
                <a:path w="315595" h="323215">
                  <a:moveTo>
                    <a:pt x="218207" y="175196"/>
                  </a:moveTo>
                  <a:lnTo>
                    <a:pt x="206006" y="175196"/>
                  </a:lnTo>
                  <a:lnTo>
                    <a:pt x="208178" y="178434"/>
                  </a:lnTo>
                  <a:lnTo>
                    <a:pt x="210883" y="180720"/>
                  </a:lnTo>
                  <a:lnTo>
                    <a:pt x="210324" y="184403"/>
                  </a:lnTo>
                  <a:lnTo>
                    <a:pt x="207035" y="187121"/>
                  </a:lnTo>
                  <a:lnTo>
                    <a:pt x="216940" y="187121"/>
                  </a:lnTo>
                  <a:lnTo>
                    <a:pt x="214134" y="182257"/>
                  </a:lnTo>
                  <a:lnTo>
                    <a:pt x="218207" y="175196"/>
                  </a:lnTo>
                  <a:close/>
                </a:path>
                <a:path w="315595" h="323215">
                  <a:moveTo>
                    <a:pt x="302564" y="0"/>
                  </a:moveTo>
                  <a:lnTo>
                    <a:pt x="299605" y="4952"/>
                  </a:lnTo>
                  <a:lnTo>
                    <a:pt x="297129" y="8940"/>
                  </a:lnTo>
                  <a:lnTo>
                    <a:pt x="229891" y="125447"/>
                  </a:lnTo>
                  <a:lnTo>
                    <a:pt x="208470" y="163042"/>
                  </a:lnTo>
                  <a:lnTo>
                    <a:pt x="203390" y="172034"/>
                  </a:lnTo>
                  <a:lnTo>
                    <a:pt x="197650" y="175412"/>
                  </a:lnTo>
                  <a:lnTo>
                    <a:pt x="205819" y="175412"/>
                  </a:lnTo>
                  <a:lnTo>
                    <a:pt x="206006" y="175196"/>
                  </a:lnTo>
                  <a:lnTo>
                    <a:pt x="218207" y="175196"/>
                  </a:lnTo>
                  <a:lnTo>
                    <a:pt x="314998" y="7404"/>
                  </a:lnTo>
                  <a:lnTo>
                    <a:pt x="302564"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4" name="object 96">
              <a:extLst>
                <a:ext uri="{FF2B5EF4-FFF2-40B4-BE49-F238E27FC236}">
                  <a16:creationId xmlns:a16="http://schemas.microsoft.com/office/drawing/2014/main" id="{6962BBB1-0DC6-429F-A0AA-BE276FD95F10}"/>
                </a:ext>
              </a:extLst>
            </p:cNvPr>
            <p:cNvSpPr/>
            <p:nvPr/>
          </p:nvSpPr>
          <p:spPr>
            <a:xfrm>
              <a:off x="4104712" y="6534786"/>
              <a:ext cx="315595" cy="323215"/>
            </a:xfrm>
            <a:custGeom>
              <a:avLst/>
              <a:gdLst/>
              <a:ahLst/>
              <a:cxnLst/>
              <a:rect l="l" t="t" r="r" b="b"/>
              <a:pathLst>
                <a:path w="315595" h="323215">
                  <a:moveTo>
                    <a:pt x="12192" y="0"/>
                  </a:moveTo>
                  <a:lnTo>
                    <a:pt x="0" y="7645"/>
                  </a:lnTo>
                  <a:lnTo>
                    <a:pt x="100711" y="182244"/>
                  </a:lnTo>
                  <a:lnTo>
                    <a:pt x="19430" y="323213"/>
                  </a:lnTo>
                  <a:lnTo>
                    <a:pt x="36367" y="323213"/>
                  </a:lnTo>
                  <a:lnTo>
                    <a:pt x="113588" y="189610"/>
                  </a:lnTo>
                  <a:lnTo>
                    <a:pt x="315264" y="189610"/>
                  </a:lnTo>
                  <a:lnTo>
                    <a:pt x="315264" y="187134"/>
                  </a:lnTo>
                  <a:lnTo>
                    <a:pt x="111455" y="187134"/>
                  </a:lnTo>
                  <a:lnTo>
                    <a:pt x="107645" y="186994"/>
                  </a:lnTo>
                  <a:lnTo>
                    <a:pt x="105791" y="184175"/>
                  </a:lnTo>
                  <a:lnTo>
                    <a:pt x="103873" y="182549"/>
                  </a:lnTo>
                  <a:lnTo>
                    <a:pt x="105562" y="180682"/>
                  </a:lnTo>
                  <a:lnTo>
                    <a:pt x="107073" y="177584"/>
                  </a:lnTo>
                  <a:lnTo>
                    <a:pt x="110832" y="177012"/>
                  </a:lnTo>
                  <a:lnTo>
                    <a:pt x="315264" y="177012"/>
                  </a:lnTo>
                  <a:lnTo>
                    <a:pt x="315264" y="175399"/>
                  </a:lnTo>
                  <a:lnTo>
                    <a:pt x="117563" y="175399"/>
                  </a:lnTo>
                  <a:lnTo>
                    <a:pt x="111671" y="172389"/>
                  </a:lnTo>
                  <a:lnTo>
                    <a:pt x="106527" y="163309"/>
                  </a:lnTo>
                  <a:lnTo>
                    <a:pt x="84931" y="125404"/>
                  </a:lnTo>
                  <a:lnTo>
                    <a:pt x="17145" y="8013"/>
                  </a:lnTo>
                  <a:lnTo>
                    <a:pt x="14643" y="4064"/>
                  </a:lnTo>
                  <a:lnTo>
                    <a:pt x="12192" y="0"/>
                  </a:lnTo>
                  <a:close/>
                </a:path>
                <a:path w="315595" h="323215">
                  <a:moveTo>
                    <a:pt x="315264" y="177012"/>
                  </a:moveTo>
                  <a:lnTo>
                    <a:pt x="110832" y="177012"/>
                  </a:lnTo>
                  <a:lnTo>
                    <a:pt x="113118" y="179666"/>
                  </a:lnTo>
                  <a:lnTo>
                    <a:pt x="116459" y="181851"/>
                  </a:lnTo>
                  <a:lnTo>
                    <a:pt x="113411" y="184302"/>
                  </a:lnTo>
                  <a:lnTo>
                    <a:pt x="111455" y="187134"/>
                  </a:lnTo>
                  <a:lnTo>
                    <a:pt x="315264" y="187134"/>
                  </a:lnTo>
                  <a:lnTo>
                    <a:pt x="315264" y="177012"/>
                  </a:lnTo>
                  <a:close/>
                </a:path>
                <a:path w="315595" h="323215">
                  <a:moveTo>
                    <a:pt x="213658" y="175021"/>
                  </a:moveTo>
                  <a:lnTo>
                    <a:pt x="117563" y="175399"/>
                  </a:lnTo>
                  <a:lnTo>
                    <a:pt x="315264" y="175399"/>
                  </a:lnTo>
                  <a:lnTo>
                    <a:pt x="315264" y="175082"/>
                  </a:lnTo>
                  <a:lnTo>
                    <a:pt x="213658" y="175021"/>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5" name="object 97">
              <a:extLst>
                <a:ext uri="{FF2B5EF4-FFF2-40B4-BE49-F238E27FC236}">
                  <a16:creationId xmlns:a16="http://schemas.microsoft.com/office/drawing/2014/main" id="{5939592E-3AFF-4C8B-A35C-A1F063249DAA}"/>
                </a:ext>
              </a:extLst>
            </p:cNvPr>
            <p:cNvSpPr/>
            <p:nvPr/>
          </p:nvSpPr>
          <p:spPr>
            <a:xfrm>
              <a:off x="3718395" y="6534734"/>
              <a:ext cx="315595" cy="323850"/>
            </a:xfrm>
            <a:custGeom>
              <a:avLst/>
              <a:gdLst/>
              <a:ahLst/>
              <a:cxnLst/>
              <a:rect l="l" t="t" r="r" b="b"/>
              <a:pathLst>
                <a:path w="315595" h="323850">
                  <a:moveTo>
                    <a:pt x="218471" y="189462"/>
                  </a:moveTo>
                  <a:lnTo>
                    <a:pt x="193754" y="189462"/>
                  </a:lnTo>
                  <a:lnTo>
                    <a:pt x="201015" y="190519"/>
                  </a:lnTo>
                  <a:lnTo>
                    <a:pt x="205476" y="196099"/>
                  </a:lnTo>
                  <a:lnTo>
                    <a:pt x="212813" y="209397"/>
                  </a:lnTo>
                  <a:lnTo>
                    <a:pt x="233511" y="244949"/>
                  </a:lnTo>
                  <a:lnTo>
                    <a:pt x="278666" y="323265"/>
                  </a:lnTo>
                  <a:lnTo>
                    <a:pt x="295637" y="323265"/>
                  </a:lnTo>
                  <a:lnTo>
                    <a:pt x="218471" y="189462"/>
                  </a:lnTo>
                  <a:close/>
                </a:path>
                <a:path w="315595" h="323850">
                  <a:moveTo>
                    <a:pt x="187009" y="189580"/>
                  </a:moveTo>
                  <a:lnTo>
                    <a:pt x="97139" y="189580"/>
                  </a:lnTo>
                  <a:lnTo>
                    <a:pt x="178015" y="189737"/>
                  </a:lnTo>
                  <a:lnTo>
                    <a:pt x="187009" y="189580"/>
                  </a:lnTo>
                  <a:close/>
                </a:path>
                <a:path w="315595" h="323850">
                  <a:moveTo>
                    <a:pt x="169532" y="175082"/>
                  </a:moveTo>
                  <a:lnTo>
                    <a:pt x="6324" y="175209"/>
                  </a:lnTo>
                  <a:lnTo>
                    <a:pt x="4140" y="175209"/>
                  </a:lnTo>
                  <a:lnTo>
                    <a:pt x="1968" y="175818"/>
                  </a:lnTo>
                  <a:lnTo>
                    <a:pt x="0" y="176098"/>
                  </a:lnTo>
                  <a:lnTo>
                    <a:pt x="0" y="189661"/>
                  </a:lnTo>
                  <a:lnTo>
                    <a:pt x="187009" y="189580"/>
                  </a:lnTo>
                  <a:lnTo>
                    <a:pt x="193754" y="189462"/>
                  </a:lnTo>
                  <a:lnTo>
                    <a:pt x="218471" y="189462"/>
                  </a:lnTo>
                  <a:lnTo>
                    <a:pt x="217274" y="187388"/>
                  </a:lnTo>
                  <a:lnTo>
                    <a:pt x="207340" y="187388"/>
                  </a:lnTo>
                  <a:lnTo>
                    <a:pt x="203580" y="186842"/>
                  </a:lnTo>
                  <a:lnTo>
                    <a:pt x="202095" y="183743"/>
                  </a:lnTo>
                  <a:lnTo>
                    <a:pt x="200444" y="181876"/>
                  </a:lnTo>
                  <a:lnTo>
                    <a:pt x="202349" y="180251"/>
                  </a:lnTo>
                  <a:lnTo>
                    <a:pt x="204228" y="177342"/>
                  </a:lnTo>
                  <a:lnTo>
                    <a:pt x="217217" y="177304"/>
                  </a:lnTo>
                  <a:lnTo>
                    <a:pt x="218088" y="175794"/>
                  </a:lnTo>
                  <a:lnTo>
                    <a:pt x="185686" y="175794"/>
                  </a:lnTo>
                  <a:lnTo>
                    <a:pt x="169532" y="175082"/>
                  </a:lnTo>
                  <a:close/>
                </a:path>
                <a:path w="315595" h="323850">
                  <a:moveTo>
                    <a:pt x="217217" y="177304"/>
                  </a:moveTo>
                  <a:lnTo>
                    <a:pt x="208038" y="177304"/>
                  </a:lnTo>
                  <a:lnTo>
                    <a:pt x="209969" y="180212"/>
                  </a:lnTo>
                  <a:lnTo>
                    <a:pt x="212953" y="182765"/>
                  </a:lnTo>
                  <a:lnTo>
                    <a:pt x="209626" y="184835"/>
                  </a:lnTo>
                  <a:lnTo>
                    <a:pt x="207340" y="187388"/>
                  </a:lnTo>
                  <a:lnTo>
                    <a:pt x="217274" y="187388"/>
                  </a:lnTo>
                  <a:lnTo>
                    <a:pt x="214337" y="182295"/>
                  </a:lnTo>
                  <a:lnTo>
                    <a:pt x="217217" y="177304"/>
                  </a:lnTo>
                  <a:close/>
                </a:path>
                <a:path w="315595" h="323850">
                  <a:moveTo>
                    <a:pt x="302856" y="0"/>
                  </a:moveTo>
                  <a:lnTo>
                    <a:pt x="300062" y="4635"/>
                  </a:lnTo>
                  <a:lnTo>
                    <a:pt x="297573" y="8623"/>
                  </a:lnTo>
                  <a:lnTo>
                    <a:pt x="217157" y="147815"/>
                  </a:lnTo>
                  <a:lnTo>
                    <a:pt x="213416" y="154902"/>
                  </a:lnTo>
                  <a:lnTo>
                    <a:pt x="209642" y="162118"/>
                  </a:lnTo>
                  <a:lnTo>
                    <a:pt x="205348" y="168510"/>
                  </a:lnTo>
                  <a:lnTo>
                    <a:pt x="200050" y="173126"/>
                  </a:lnTo>
                  <a:lnTo>
                    <a:pt x="193378" y="175341"/>
                  </a:lnTo>
                  <a:lnTo>
                    <a:pt x="185686" y="175794"/>
                  </a:lnTo>
                  <a:lnTo>
                    <a:pt x="218088" y="175794"/>
                  </a:lnTo>
                  <a:lnTo>
                    <a:pt x="315125" y="7594"/>
                  </a:lnTo>
                  <a:lnTo>
                    <a:pt x="302856"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6" name="object 98">
              <a:extLst>
                <a:ext uri="{FF2B5EF4-FFF2-40B4-BE49-F238E27FC236}">
                  <a16:creationId xmlns:a16="http://schemas.microsoft.com/office/drawing/2014/main" id="{03185486-3A8E-4B97-B66C-97074743E160}"/>
                </a:ext>
              </a:extLst>
            </p:cNvPr>
            <p:cNvSpPr/>
            <p:nvPr/>
          </p:nvSpPr>
          <p:spPr>
            <a:xfrm>
              <a:off x="3235102" y="6534854"/>
              <a:ext cx="316230" cy="323215"/>
            </a:xfrm>
            <a:custGeom>
              <a:avLst/>
              <a:gdLst/>
              <a:ahLst/>
              <a:cxnLst/>
              <a:rect l="l" t="t" r="r" b="b"/>
              <a:pathLst>
                <a:path w="316229" h="323215">
                  <a:moveTo>
                    <a:pt x="12738" y="0"/>
                  </a:moveTo>
                  <a:lnTo>
                    <a:pt x="0" y="7200"/>
                  </a:lnTo>
                  <a:lnTo>
                    <a:pt x="100939" y="182168"/>
                  </a:lnTo>
                  <a:lnTo>
                    <a:pt x="19670" y="323145"/>
                  </a:lnTo>
                  <a:lnTo>
                    <a:pt x="36604" y="323145"/>
                  </a:lnTo>
                  <a:lnTo>
                    <a:pt x="114185" y="188937"/>
                  </a:lnTo>
                  <a:lnTo>
                    <a:pt x="315937" y="188937"/>
                  </a:lnTo>
                  <a:lnTo>
                    <a:pt x="315835" y="187058"/>
                  </a:lnTo>
                  <a:lnTo>
                    <a:pt x="110959" y="187058"/>
                  </a:lnTo>
                  <a:lnTo>
                    <a:pt x="107378" y="186842"/>
                  </a:lnTo>
                  <a:lnTo>
                    <a:pt x="104470" y="183591"/>
                  </a:lnTo>
                  <a:lnTo>
                    <a:pt x="104571" y="179844"/>
                  </a:lnTo>
                  <a:lnTo>
                    <a:pt x="107480" y="177977"/>
                  </a:lnTo>
                  <a:lnTo>
                    <a:pt x="109994" y="175145"/>
                  </a:lnTo>
                  <a:lnTo>
                    <a:pt x="116903" y="175145"/>
                  </a:lnTo>
                  <a:lnTo>
                    <a:pt x="111798" y="172085"/>
                  </a:lnTo>
                  <a:lnTo>
                    <a:pt x="107022" y="163614"/>
                  </a:lnTo>
                  <a:lnTo>
                    <a:pt x="90024" y="133698"/>
                  </a:lnTo>
                  <a:lnTo>
                    <a:pt x="12738" y="0"/>
                  </a:lnTo>
                  <a:close/>
                </a:path>
                <a:path w="316229" h="323215">
                  <a:moveTo>
                    <a:pt x="116903" y="175145"/>
                  </a:moveTo>
                  <a:lnTo>
                    <a:pt x="109994" y="175145"/>
                  </a:lnTo>
                  <a:lnTo>
                    <a:pt x="112128" y="178371"/>
                  </a:lnTo>
                  <a:lnTo>
                    <a:pt x="114795" y="180644"/>
                  </a:lnTo>
                  <a:lnTo>
                    <a:pt x="114236" y="184327"/>
                  </a:lnTo>
                  <a:lnTo>
                    <a:pt x="110959" y="187058"/>
                  </a:lnTo>
                  <a:lnTo>
                    <a:pt x="315835" y="187058"/>
                  </a:lnTo>
                  <a:lnTo>
                    <a:pt x="315193" y="175336"/>
                  </a:lnTo>
                  <a:lnTo>
                    <a:pt x="117220" y="175336"/>
                  </a:lnTo>
                  <a:lnTo>
                    <a:pt x="116903" y="175145"/>
                  </a:lnTo>
                  <a:close/>
                </a:path>
                <a:path w="316229" h="323215">
                  <a:moveTo>
                    <a:pt x="212932" y="174950"/>
                  </a:moveTo>
                  <a:lnTo>
                    <a:pt x="117220" y="175336"/>
                  </a:lnTo>
                  <a:lnTo>
                    <a:pt x="315193" y="175336"/>
                  </a:lnTo>
                  <a:lnTo>
                    <a:pt x="315175" y="175005"/>
                  </a:lnTo>
                  <a:lnTo>
                    <a:pt x="212932" y="17495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7" name="object 99">
              <a:extLst>
                <a:ext uri="{FF2B5EF4-FFF2-40B4-BE49-F238E27FC236}">
                  <a16:creationId xmlns:a16="http://schemas.microsoft.com/office/drawing/2014/main" id="{DC81CAF7-A9A4-40C4-860C-4AFF92E232F1}"/>
                </a:ext>
              </a:extLst>
            </p:cNvPr>
            <p:cNvSpPr/>
            <p:nvPr/>
          </p:nvSpPr>
          <p:spPr>
            <a:xfrm>
              <a:off x="2857500" y="6535070"/>
              <a:ext cx="306705" cy="323215"/>
            </a:xfrm>
            <a:custGeom>
              <a:avLst/>
              <a:gdLst/>
              <a:ahLst/>
              <a:cxnLst/>
              <a:rect l="l" t="t" r="r" b="b"/>
              <a:pathLst>
                <a:path w="306705" h="323215">
                  <a:moveTo>
                    <a:pt x="209937" y="189014"/>
                  </a:moveTo>
                  <a:lnTo>
                    <a:pt x="189450" y="189014"/>
                  </a:lnTo>
                  <a:lnTo>
                    <a:pt x="194937" y="191935"/>
                  </a:lnTo>
                  <a:lnTo>
                    <a:pt x="199776" y="200507"/>
                  </a:lnTo>
                  <a:lnTo>
                    <a:pt x="221377" y="238409"/>
                  </a:lnTo>
                  <a:lnTo>
                    <a:pt x="270139" y="322929"/>
                  </a:lnTo>
                  <a:lnTo>
                    <a:pt x="287176" y="322929"/>
                  </a:lnTo>
                  <a:lnTo>
                    <a:pt x="209937" y="189014"/>
                  </a:lnTo>
                  <a:close/>
                </a:path>
                <a:path w="306705" h="323215">
                  <a:moveTo>
                    <a:pt x="93361" y="174734"/>
                  </a:moveTo>
                  <a:lnTo>
                    <a:pt x="7510" y="174790"/>
                  </a:lnTo>
                  <a:lnTo>
                    <a:pt x="0" y="174790"/>
                  </a:lnTo>
                  <a:lnTo>
                    <a:pt x="0" y="189331"/>
                  </a:lnTo>
                  <a:lnTo>
                    <a:pt x="93877" y="189372"/>
                  </a:lnTo>
                  <a:lnTo>
                    <a:pt x="209937" y="189014"/>
                  </a:lnTo>
                  <a:lnTo>
                    <a:pt x="208670" y="186816"/>
                  </a:lnTo>
                  <a:lnTo>
                    <a:pt x="198810" y="186816"/>
                  </a:lnTo>
                  <a:lnTo>
                    <a:pt x="195229" y="186677"/>
                  </a:lnTo>
                  <a:lnTo>
                    <a:pt x="192333" y="183438"/>
                  </a:lnTo>
                  <a:lnTo>
                    <a:pt x="192308" y="179692"/>
                  </a:lnTo>
                  <a:lnTo>
                    <a:pt x="195216" y="177799"/>
                  </a:lnTo>
                  <a:lnTo>
                    <a:pt x="197532" y="175120"/>
                  </a:lnTo>
                  <a:lnTo>
                    <a:pt x="189628" y="175120"/>
                  </a:lnTo>
                  <a:lnTo>
                    <a:pt x="93361" y="174734"/>
                  </a:lnTo>
                  <a:close/>
                </a:path>
                <a:path w="306705" h="323215">
                  <a:moveTo>
                    <a:pt x="209944" y="174904"/>
                  </a:moveTo>
                  <a:lnTo>
                    <a:pt x="197718" y="174904"/>
                  </a:lnTo>
                  <a:lnTo>
                    <a:pt x="199903" y="178130"/>
                  </a:lnTo>
                  <a:lnTo>
                    <a:pt x="202608" y="180403"/>
                  </a:lnTo>
                  <a:lnTo>
                    <a:pt x="202087" y="184086"/>
                  </a:lnTo>
                  <a:lnTo>
                    <a:pt x="198810" y="186816"/>
                  </a:lnTo>
                  <a:lnTo>
                    <a:pt x="208670" y="186816"/>
                  </a:lnTo>
                  <a:lnTo>
                    <a:pt x="205872" y="181965"/>
                  </a:lnTo>
                  <a:lnTo>
                    <a:pt x="209944" y="174904"/>
                  </a:lnTo>
                  <a:close/>
                </a:path>
                <a:path w="306705" h="323215">
                  <a:moveTo>
                    <a:pt x="294162" y="0"/>
                  </a:moveTo>
                  <a:lnTo>
                    <a:pt x="291444" y="4533"/>
                  </a:lnTo>
                  <a:lnTo>
                    <a:pt x="288955" y="8521"/>
                  </a:lnTo>
                  <a:lnTo>
                    <a:pt x="221705" y="125028"/>
                  </a:lnTo>
                  <a:lnTo>
                    <a:pt x="200284" y="162623"/>
                  </a:lnTo>
                  <a:lnTo>
                    <a:pt x="195229" y="171551"/>
                  </a:lnTo>
                  <a:lnTo>
                    <a:pt x="189628" y="175120"/>
                  </a:lnTo>
                  <a:lnTo>
                    <a:pt x="197532" y="175120"/>
                  </a:lnTo>
                  <a:lnTo>
                    <a:pt x="197718" y="174904"/>
                  </a:lnTo>
                  <a:lnTo>
                    <a:pt x="209944" y="174904"/>
                  </a:lnTo>
                  <a:lnTo>
                    <a:pt x="306710" y="7137"/>
                  </a:lnTo>
                  <a:lnTo>
                    <a:pt x="294162"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8" name="object 100">
              <a:extLst>
                <a:ext uri="{FF2B5EF4-FFF2-40B4-BE49-F238E27FC236}">
                  <a16:creationId xmlns:a16="http://schemas.microsoft.com/office/drawing/2014/main" id="{0D7CA3B9-F25C-485F-A27C-A500344CA623}"/>
                </a:ext>
              </a:extLst>
            </p:cNvPr>
            <p:cNvSpPr/>
            <p:nvPr/>
          </p:nvSpPr>
          <p:spPr>
            <a:xfrm>
              <a:off x="4104690" y="6045593"/>
              <a:ext cx="363855" cy="603250"/>
            </a:xfrm>
            <a:custGeom>
              <a:avLst/>
              <a:gdLst/>
              <a:ahLst/>
              <a:cxnLst/>
              <a:rect l="l" t="t" r="r" b="b"/>
              <a:pathLst>
                <a:path w="363854" h="603250">
                  <a:moveTo>
                    <a:pt x="315125" y="162179"/>
                  </a:moveTo>
                  <a:lnTo>
                    <a:pt x="114274" y="162179"/>
                  </a:lnTo>
                  <a:lnTo>
                    <a:pt x="114274" y="168516"/>
                  </a:lnTo>
                  <a:lnTo>
                    <a:pt x="114261" y="172300"/>
                  </a:lnTo>
                  <a:lnTo>
                    <a:pt x="111379" y="174231"/>
                  </a:lnTo>
                  <a:lnTo>
                    <a:pt x="108851" y="177190"/>
                  </a:lnTo>
                  <a:lnTo>
                    <a:pt x="106667" y="173888"/>
                  </a:lnTo>
                  <a:lnTo>
                    <a:pt x="103987" y="171602"/>
                  </a:lnTo>
                  <a:lnTo>
                    <a:pt x="104508" y="167855"/>
                  </a:lnTo>
                  <a:lnTo>
                    <a:pt x="107772" y="165100"/>
                  </a:lnTo>
                  <a:lnTo>
                    <a:pt x="111366" y="165214"/>
                  </a:lnTo>
                  <a:lnTo>
                    <a:pt x="114274" y="168516"/>
                  </a:lnTo>
                  <a:lnTo>
                    <a:pt x="114274" y="162179"/>
                  </a:lnTo>
                  <a:lnTo>
                    <a:pt x="113322" y="162179"/>
                  </a:lnTo>
                  <a:lnTo>
                    <a:pt x="19583" y="0"/>
                  </a:lnTo>
                  <a:lnTo>
                    <a:pt x="2692" y="0"/>
                  </a:lnTo>
                  <a:lnTo>
                    <a:pt x="100723" y="169989"/>
                  </a:lnTo>
                  <a:lnTo>
                    <a:pt x="0" y="344690"/>
                  </a:lnTo>
                  <a:lnTo>
                    <a:pt x="12204" y="352158"/>
                  </a:lnTo>
                  <a:lnTo>
                    <a:pt x="14732" y="348018"/>
                  </a:lnTo>
                  <a:lnTo>
                    <a:pt x="17246" y="344068"/>
                  </a:lnTo>
                  <a:lnTo>
                    <a:pt x="62979" y="265074"/>
                  </a:lnTo>
                  <a:lnTo>
                    <a:pt x="84556" y="227545"/>
                  </a:lnTo>
                  <a:lnTo>
                    <a:pt x="105956" y="189915"/>
                  </a:lnTo>
                  <a:lnTo>
                    <a:pt x="110172" y="183857"/>
                  </a:lnTo>
                  <a:lnTo>
                    <a:pt x="115023" y="179870"/>
                  </a:lnTo>
                  <a:lnTo>
                    <a:pt x="120904" y="177698"/>
                  </a:lnTo>
                  <a:lnTo>
                    <a:pt x="127025" y="177190"/>
                  </a:lnTo>
                  <a:lnTo>
                    <a:pt x="128231" y="177088"/>
                  </a:lnTo>
                  <a:lnTo>
                    <a:pt x="213423" y="177431"/>
                  </a:lnTo>
                  <a:lnTo>
                    <a:pt x="315125" y="177355"/>
                  </a:lnTo>
                  <a:lnTo>
                    <a:pt x="315125" y="177088"/>
                  </a:lnTo>
                  <a:lnTo>
                    <a:pt x="315125" y="165100"/>
                  </a:lnTo>
                  <a:lnTo>
                    <a:pt x="315125" y="162179"/>
                  </a:lnTo>
                  <a:close/>
                </a:path>
                <a:path w="363854" h="603250">
                  <a:moveTo>
                    <a:pt x="363550" y="246164"/>
                  </a:moveTo>
                  <a:lnTo>
                    <a:pt x="351193" y="238912"/>
                  </a:lnTo>
                  <a:lnTo>
                    <a:pt x="348576" y="243205"/>
                  </a:lnTo>
                  <a:lnTo>
                    <a:pt x="346049" y="247167"/>
                  </a:lnTo>
                  <a:lnTo>
                    <a:pt x="301320" y="324269"/>
                  </a:lnTo>
                  <a:lnTo>
                    <a:pt x="280301" y="360883"/>
                  </a:lnTo>
                  <a:lnTo>
                    <a:pt x="259626" y="397687"/>
                  </a:lnTo>
                  <a:lnTo>
                    <a:pt x="259384" y="398043"/>
                  </a:lnTo>
                  <a:lnTo>
                    <a:pt x="259384" y="419188"/>
                  </a:lnTo>
                  <a:lnTo>
                    <a:pt x="258851" y="422833"/>
                  </a:lnTo>
                  <a:lnTo>
                    <a:pt x="255663" y="425589"/>
                  </a:lnTo>
                  <a:lnTo>
                    <a:pt x="253860" y="425488"/>
                  </a:lnTo>
                  <a:lnTo>
                    <a:pt x="252133" y="425424"/>
                  </a:lnTo>
                  <a:lnTo>
                    <a:pt x="249326" y="422236"/>
                  </a:lnTo>
                  <a:lnTo>
                    <a:pt x="249262" y="418528"/>
                  </a:lnTo>
                  <a:lnTo>
                    <a:pt x="252120" y="416648"/>
                  </a:lnTo>
                  <a:lnTo>
                    <a:pt x="254431" y="413956"/>
                  </a:lnTo>
                  <a:lnTo>
                    <a:pt x="254584" y="413778"/>
                  </a:lnTo>
                  <a:lnTo>
                    <a:pt x="256730" y="416966"/>
                  </a:lnTo>
                  <a:lnTo>
                    <a:pt x="259384" y="419188"/>
                  </a:lnTo>
                  <a:lnTo>
                    <a:pt x="259384" y="398043"/>
                  </a:lnTo>
                  <a:lnTo>
                    <a:pt x="254088" y="405638"/>
                  </a:lnTo>
                  <a:lnTo>
                    <a:pt x="247738" y="410679"/>
                  </a:lnTo>
                  <a:lnTo>
                    <a:pt x="240093" y="413308"/>
                  </a:lnTo>
                  <a:lnTo>
                    <a:pt x="230682" y="413956"/>
                  </a:lnTo>
                  <a:lnTo>
                    <a:pt x="159715" y="413473"/>
                  </a:lnTo>
                  <a:lnTo>
                    <a:pt x="50596" y="414007"/>
                  </a:lnTo>
                  <a:lnTo>
                    <a:pt x="49390" y="414947"/>
                  </a:lnTo>
                  <a:lnTo>
                    <a:pt x="48183" y="415480"/>
                  </a:lnTo>
                  <a:lnTo>
                    <a:pt x="48183" y="428078"/>
                  </a:lnTo>
                  <a:lnTo>
                    <a:pt x="149707" y="428155"/>
                  </a:lnTo>
                  <a:lnTo>
                    <a:pt x="236804" y="427837"/>
                  </a:lnTo>
                  <a:lnTo>
                    <a:pt x="243001" y="428396"/>
                  </a:lnTo>
                  <a:lnTo>
                    <a:pt x="248843" y="430682"/>
                  </a:lnTo>
                  <a:lnTo>
                    <a:pt x="253568" y="434771"/>
                  </a:lnTo>
                  <a:lnTo>
                    <a:pt x="257683" y="440766"/>
                  </a:lnTo>
                  <a:lnTo>
                    <a:pt x="278028" y="476554"/>
                  </a:lnTo>
                  <a:lnTo>
                    <a:pt x="343509" y="589991"/>
                  </a:lnTo>
                  <a:lnTo>
                    <a:pt x="347332" y="596455"/>
                  </a:lnTo>
                  <a:lnTo>
                    <a:pt x="351231" y="603110"/>
                  </a:lnTo>
                  <a:lnTo>
                    <a:pt x="363334" y="594918"/>
                  </a:lnTo>
                  <a:lnTo>
                    <a:pt x="266915" y="427723"/>
                  </a:lnTo>
                  <a:lnTo>
                    <a:pt x="265684" y="425589"/>
                  </a:lnTo>
                  <a:lnTo>
                    <a:pt x="262864" y="420700"/>
                  </a:lnTo>
                  <a:lnTo>
                    <a:pt x="266865" y="413778"/>
                  </a:lnTo>
                  <a:lnTo>
                    <a:pt x="363550" y="24616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09" name="object 101">
              <a:extLst>
                <a:ext uri="{FF2B5EF4-FFF2-40B4-BE49-F238E27FC236}">
                  <a16:creationId xmlns:a16="http://schemas.microsoft.com/office/drawing/2014/main" id="{C7E0B640-E3C6-4E5B-A764-BDBE102FF326}"/>
                </a:ext>
              </a:extLst>
            </p:cNvPr>
            <p:cNvSpPr/>
            <p:nvPr/>
          </p:nvSpPr>
          <p:spPr>
            <a:xfrm>
              <a:off x="4539326" y="6284230"/>
              <a:ext cx="316230" cy="364490"/>
            </a:xfrm>
            <a:custGeom>
              <a:avLst/>
              <a:gdLst/>
              <a:ahLst/>
              <a:cxnLst/>
              <a:rect l="l" t="t" r="r" b="b"/>
              <a:pathLst>
                <a:path w="316229" h="364490">
                  <a:moveTo>
                    <a:pt x="12522" y="0"/>
                  </a:moveTo>
                  <a:lnTo>
                    <a:pt x="0" y="7607"/>
                  </a:lnTo>
                  <a:lnTo>
                    <a:pt x="100634" y="182067"/>
                  </a:lnTo>
                  <a:lnTo>
                    <a:pt x="114" y="356450"/>
                  </a:lnTo>
                  <a:lnTo>
                    <a:pt x="12242" y="364248"/>
                  </a:lnTo>
                  <a:lnTo>
                    <a:pt x="15265" y="359206"/>
                  </a:lnTo>
                  <a:lnTo>
                    <a:pt x="18224" y="354418"/>
                  </a:lnTo>
                  <a:lnTo>
                    <a:pt x="63328" y="276459"/>
                  </a:lnTo>
                  <a:lnTo>
                    <a:pt x="84366" y="239855"/>
                  </a:lnTo>
                  <a:lnTo>
                    <a:pt x="105194" y="203136"/>
                  </a:lnTo>
                  <a:lnTo>
                    <a:pt x="109784" y="196528"/>
                  </a:lnTo>
                  <a:lnTo>
                    <a:pt x="115077" y="192154"/>
                  </a:lnTo>
                  <a:lnTo>
                    <a:pt x="121528" y="189756"/>
                  </a:lnTo>
                  <a:lnTo>
                    <a:pt x="129590" y="189077"/>
                  </a:lnTo>
                  <a:lnTo>
                    <a:pt x="312096" y="189077"/>
                  </a:lnTo>
                  <a:lnTo>
                    <a:pt x="312739" y="188937"/>
                  </a:lnTo>
                  <a:lnTo>
                    <a:pt x="109728" y="188937"/>
                  </a:lnTo>
                  <a:lnTo>
                    <a:pt x="107251" y="186093"/>
                  </a:lnTo>
                  <a:lnTo>
                    <a:pt x="104330" y="184213"/>
                  </a:lnTo>
                  <a:lnTo>
                    <a:pt x="104457" y="180530"/>
                  </a:lnTo>
                  <a:lnTo>
                    <a:pt x="107226" y="177418"/>
                  </a:lnTo>
                  <a:lnTo>
                    <a:pt x="110705" y="177114"/>
                  </a:lnTo>
                  <a:lnTo>
                    <a:pt x="315094" y="177114"/>
                  </a:lnTo>
                  <a:lnTo>
                    <a:pt x="314989" y="175272"/>
                  </a:lnTo>
                  <a:lnTo>
                    <a:pt x="117259" y="175272"/>
                  </a:lnTo>
                  <a:lnTo>
                    <a:pt x="111671" y="172338"/>
                  </a:lnTo>
                  <a:lnTo>
                    <a:pt x="106807" y="163728"/>
                  </a:lnTo>
                  <a:lnTo>
                    <a:pt x="86448" y="127965"/>
                  </a:lnTo>
                  <a:lnTo>
                    <a:pt x="20726" y="14109"/>
                  </a:lnTo>
                  <a:lnTo>
                    <a:pt x="16700" y="7213"/>
                  </a:lnTo>
                  <a:lnTo>
                    <a:pt x="12522" y="0"/>
                  </a:lnTo>
                  <a:close/>
                </a:path>
                <a:path w="316229" h="364490">
                  <a:moveTo>
                    <a:pt x="312096" y="189077"/>
                  </a:moveTo>
                  <a:lnTo>
                    <a:pt x="129590" y="189077"/>
                  </a:lnTo>
                  <a:lnTo>
                    <a:pt x="219013" y="189501"/>
                  </a:lnTo>
                  <a:lnTo>
                    <a:pt x="310692" y="189382"/>
                  </a:lnTo>
                  <a:lnTo>
                    <a:pt x="312096" y="189077"/>
                  </a:lnTo>
                  <a:close/>
                </a:path>
                <a:path w="316229" h="364490">
                  <a:moveTo>
                    <a:pt x="315094" y="177114"/>
                  </a:moveTo>
                  <a:lnTo>
                    <a:pt x="110705" y="177114"/>
                  </a:lnTo>
                  <a:lnTo>
                    <a:pt x="113944" y="179946"/>
                  </a:lnTo>
                  <a:lnTo>
                    <a:pt x="114439" y="183591"/>
                  </a:lnTo>
                  <a:lnTo>
                    <a:pt x="111823" y="185800"/>
                  </a:lnTo>
                  <a:lnTo>
                    <a:pt x="109728" y="188937"/>
                  </a:lnTo>
                  <a:lnTo>
                    <a:pt x="312739" y="188937"/>
                  </a:lnTo>
                  <a:lnTo>
                    <a:pt x="312915" y="188899"/>
                  </a:lnTo>
                  <a:lnTo>
                    <a:pt x="315747" y="188569"/>
                  </a:lnTo>
                  <a:lnTo>
                    <a:pt x="315094" y="177114"/>
                  </a:lnTo>
                  <a:close/>
                </a:path>
                <a:path w="316229" h="364490">
                  <a:moveTo>
                    <a:pt x="212105" y="174936"/>
                  </a:moveTo>
                  <a:lnTo>
                    <a:pt x="117259" y="175272"/>
                  </a:lnTo>
                  <a:lnTo>
                    <a:pt x="314989" y="175272"/>
                  </a:lnTo>
                  <a:lnTo>
                    <a:pt x="314972" y="174980"/>
                  </a:lnTo>
                  <a:lnTo>
                    <a:pt x="212105" y="174936"/>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0" name="object 102">
              <a:extLst>
                <a:ext uri="{FF2B5EF4-FFF2-40B4-BE49-F238E27FC236}">
                  <a16:creationId xmlns:a16="http://schemas.microsoft.com/office/drawing/2014/main" id="{9288FB12-9D22-4D23-A312-A8EAEE5EB103}"/>
                </a:ext>
              </a:extLst>
            </p:cNvPr>
            <p:cNvSpPr/>
            <p:nvPr/>
          </p:nvSpPr>
          <p:spPr>
            <a:xfrm>
              <a:off x="5022392" y="6284634"/>
              <a:ext cx="315595" cy="364490"/>
            </a:xfrm>
            <a:custGeom>
              <a:avLst/>
              <a:gdLst/>
              <a:ahLst/>
              <a:cxnLst/>
              <a:rect l="l" t="t" r="r" b="b"/>
              <a:pathLst>
                <a:path w="315595" h="364490">
                  <a:moveTo>
                    <a:pt x="218562" y="188645"/>
                  </a:moveTo>
                  <a:lnTo>
                    <a:pt x="198056" y="188645"/>
                  </a:lnTo>
                  <a:lnTo>
                    <a:pt x="203784" y="191922"/>
                  </a:lnTo>
                  <a:lnTo>
                    <a:pt x="208851" y="200875"/>
                  </a:lnTo>
                  <a:lnTo>
                    <a:pt x="230281" y="238493"/>
                  </a:lnTo>
                  <a:lnTo>
                    <a:pt x="297713" y="355345"/>
                  </a:lnTo>
                  <a:lnTo>
                    <a:pt x="300418" y="359613"/>
                  </a:lnTo>
                  <a:lnTo>
                    <a:pt x="303047" y="363943"/>
                  </a:lnTo>
                  <a:lnTo>
                    <a:pt x="315125" y="356082"/>
                  </a:lnTo>
                  <a:lnTo>
                    <a:pt x="218562" y="188645"/>
                  </a:lnTo>
                  <a:close/>
                </a:path>
                <a:path w="315595" h="364490">
                  <a:moveTo>
                    <a:pt x="102400" y="174515"/>
                  </a:moveTo>
                  <a:lnTo>
                    <a:pt x="17233" y="174574"/>
                  </a:lnTo>
                  <a:lnTo>
                    <a:pt x="0" y="174574"/>
                  </a:lnTo>
                  <a:lnTo>
                    <a:pt x="0" y="189039"/>
                  </a:lnTo>
                  <a:lnTo>
                    <a:pt x="101831" y="189077"/>
                  </a:lnTo>
                  <a:lnTo>
                    <a:pt x="218562" y="188645"/>
                  </a:lnTo>
                  <a:lnTo>
                    <a:pt x="217346" y="186537"/>
                  </a:lnTo>
                  <a:lnTo>
                    <a:pt x="207302" y="186537"/>
                  </a:lnTo>
                  <a:lnTo>
                    <a:pt x="203796" y="186359"/>
                  </a:lnTo>
                  <a:lnTo>
                    <a:pt x="200977" y="183146"/>
                  </a:lnTo>
                  <a:lnTo>
                    <a:pt x="200939" y="179451"/>
                  </a:lnTo>
                  <a:lnTo>
                    <a:pt x="203822" y="177584"/>
                  </a:lnTo>
                  <a:lnTo>
                    <a:pt x="206109" y="174929"/>
                  </a:lnTo>
                  <a:lnTo>
                    <a:pt x="197904" y="174929"/>
                  </a:lnTo>
                  <a:lnTo>
                    <a:pt x="102400" y="174515"/>
                  </a:lnTo>
                  <a:close/>
                </a:path>
                <a:path w="315595" h="364490">
                  <a:moveTo>
                    <a:pt x="218540" y="174739"/>
                  </a:moveTo>
                  <a:lnTo>
                    <a:pt x="206273" y="174739"/>
                  </a:lnTo>
                  <a:lnTo>
                    <a:pt x="208406" y="177927"/>
                  </a:lnTo>
                  <a:lnTo>
                    <a:pt x="211048" y="180162"/>
                  </a:lnTo>
                  <a:lnTo>
                    <a:pt x="210515" y="183807"/>
                  </a:lnTo>
                  <a:lnTo>
                    <a:pt x="207302" y="186537"/>
                  </a:lnTo>
                  <a:lnTo>
                    <a:pt x="217346" y="186537"/>
                  </a:lnTo>
                  <a:lnTo>
                    <a:pt x="214541" y="181673"/>
                  </a:lnTo>
                  <a:lnTo>
                    <a:pt x="218540" y="174739"/>
                  </a:lnTo>
                  <a:close/>
                </a:path>
                <a:path w="315595" h="364490">
                  <a:moveTo>
                    <a:pt x="302729" y="0"/>
                  </a:moveTo>
                  <a:lnTo>
                    <a:pt x="300227" y="4127"/>
                  </a:lnTo>
                  <a:lnTo>
                    <a:pt x="297980" y="7708"/>
                  </a:lnTo>
                  <a:lnTo>
                    <a:pt x="230392" y="124734"/>
                  </a:lnTo>
                  <a:lnTo>
                    <a:pt x="203695" y="171589"/>
                  </a:lnTo>
                  <a:lnTo>
                    <a:pt x="197904" y="174929"/>
                  </a:lnTo>
                  <a:lnTo>
                    <a:pt x="206109" y="174929"/>
                  </a:lnTo>
                  <a:lnTo>
                    <a:pt x="206273" y="174739"/>
                  </a:lnTo>
                  <a:lnTo>
                    <a:pt x="218540" y="174739"/>
                  </a:lnTo>
                  <a:lnTo>
                    <a:pt x="315188" y="7175"/>
                  </a:lnTo>
                  <a:lnTo>
                    <a:pt x="302729"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1" name="object 103">
              <a:extLst>
                <a:ext uri="{FF2B5EF4-FFF2-40B4-BE49-F238E27FC236}">
                  <a16:creationId xmlns:a16="http://schemas.microsoft.com/office/drawing/2014/main" id="{43622A1F-70F9-454A-B789-9D61922A4F57}"/>
                </a:ext>
              </a:extLst>
            </p:cNvPr>
            <p:cNvSpPr/>
            <p:nvPr/>
          </p:nvSpPr>
          <p:spPr>
            <a:xfrm>
              <a:off x="5891923" y="6284362"/>
              <a:ext cx="315595" cy="364490"/>
            </a:xfrm>
            <a:custGeom>
              <a:avLst/>
              <a:gdLst/>
              <a:ahLst/>
              <a:cxnLst/>
              <a:rect l="l" t="t" r="r" b="b"/>
              <a:pathLst>
                <a:path w="315595" h="364490">
                  <a:moveTo>
                    <a:pt x="218456" y="189014"/>
                  </a:moveTo>
                  <a:lnTo>
                    <a:pt x="186613" y="189014"/>
                  </a:lnTo>
                  <a:lnTo>
                    <a:pt x="193893" y="189549"/>
                  </a:lnTo>
                  <a:lnTo>
                    <a:pt x="199834" y="191562"/>
                  </a:lnTo>
                  <a:lnTo>
                    <a:pt x="204766" y="195434"/>
                  </a:lnTo>
                  <a:lnTo>
                    <a:pt x="209016" y="201548"/>
                  </a:lnTo>
                  <a:lnTo>
                    <a:pt x="221425" y="223865"/>
                  </a:lnTo>
                  <a:lnTo>
                    <a:pt x="234129" y="246025"/>
                  </a:lnTo>
                  <a:lnTo>
                    <a:pt x="302640" y="364299"/>
                  </a:lnTo>
                  <a:lnTo>
                    <a:pt x="314883" y="356196"/>
                  </a:lnTo>
                  <a:lnTo>
                    <a:pt x="218456" y="189014"/>
                  </a:lnTo>
                  <a:close/>
                </a:path>
                <a:path w="315595" h="364490">
                  <a:moveTo>
                    <a:pt x="101766" y="174769"/>
                  </a:moveTo>
                  <a:lnTo>
                    <a:pt x="16598" y="174853"/>
                  </a:lnTo>
                  <a:lnTo>
                    <a:pt x="0" y="174853"/>
                  </a:lnTo>
                  <a:lnTo>
                    <a:pt x="0" y="189318"/>
                  </a:lnTo>
                  <a:lnTo>
                    <a:pt x="101439" y="189361"/>
                  </a:lnTo>
                  <a:lnTo>
                    <a:pt x="218456" y="189014"/>
                  </a:lnTo>
                  <a:lnTo>
                    <a:pt x="217174" y="186791"/>
                  </a:lnTo>
                  <a:lnTo>
                    <a:pt x="207873" y="186791"/>
                  </a:lnTo>
                  <a:lnTo>
                    <a:pt x="204127" y="186677"/>
                  </a:lnTo>
                  <a:lnTo>
                    <a:pt x="202323" y="183857"/>
                  </a:lnTo>
                  <a:lnTo>
                    <a:pt x="200456" y="182244"/>
                  </a:lnTo>
                  <a:lnTo>
                    <a:pt x="202095" y="180390"/>
                  </a:lnTo>
                  <a:lnTo>
                    <a:pt x="203555" y="177304"/>
                  </a:lnTo>
                  <a:lnTo>
                    <a:pt x="207251" y="176783"/>
                  </a:lnTo>
                  <a:lnTo>
                    <a:pt x="217350" y="176783"/>
                  </a:lnTo>
                  <a:lnTo>
                    <a:pt x="218303" y="175132"/>
                  </a:lnTo>
                  <a:lnTo>
                    <a:pt x="186943" y="175132"/>
                  </a:lnTo>
                  <a:lnTo>
                    <a:pt x="101766" y="174769"/>
                  </a:lnTo>
                  <a:close/>
                </a:path>
                <a:path w="315595" h="364490">
                  <a:moveTo>
                    <a:pt x="217350" y="176783"/>
                  </a:moveTo>
                  <a:lnTo>
                    <a:pt x="207251" y="176783"/>
                  </a:lnTo>
                  <a:lnTo>
                    <a:pt x="209473" y="179400"/>
                  </a:lnTo>
                  <a:lnTo>
                    <a:pt x="212750" y="181559"/>
                  </a:lnTo>
                  <a:lnTo>
                    <a:pt x="209791" y="183984"/>
                  </a:lnTo>
                  <a:lnTo>
                    <a:pt x="207873" y="186791"/>
                  </a:lnTo>
                  <a:lnTo>
                    <a:pt x="217174" y="186791"/>
                  </a:lnTo>
                  <a:lnTo>
                    <a:pt x="214375" y="181940"/>
                  </a:lnTo>
                  <a:lnTo>
                    <a:pt x="217350" y="176783"/>
                  </a:lnTo>
                  <a:close/>
                </a:path>
                <a:path w="315595" h="364490">
                  <a:moveTo>
                    <a:pt x="302653" y="0"/>
                  </a:moveTo>
                  <a:lnTo>
                    <a:pt x="300050" y="4343"/>
                  </a:lnTo>
                  <a:lnTo>
                    <a:pt x="298041" y="7569"/>
                  </a:lnTo>
                  <a:lnTo>
                    <a:pt x="230693" y="124170"/>
                  </a:lnTo>
                  <a:lnTo>
                    <a:pt x="209105" y="162090"/>
                  </a:lnTo>
                  <a:lnTo>
                    <a:pt x="186943" y="175132"/>
                  </a:lnTo>
                  <a:lnTo>
                    <a:pt x="218303" y="175132"/>
                  </a:lnTo>
                  <a:lnTo>
                    <a:pt x="314972" y="7569"/>
                  </a:lnTo>
                  <a:lnTo>
                    <a:pt x="302653"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2" name="object 104">
              <a:extLst>
                <a:ext uri="{FF2B5EF4-FFF2-40B4-BE49-F238E27FC236}">
                  <a16:creationId xmlns:a16="http://schemas.microsoft.com/office/drawing/2014/main" id="{E0A2ACC3-6C0A-4E4A-934F-DB6FF190A799}"/>
                </a:ext>
              </a:extLst>
            </p:cNvPr>
            <p:cNvSpPr/>
            <p:nvPr/>
          </p:nvSpPr>
          <p:spPr>
            <a:xfrm>
              <a:off x="3283496" y="6284508"/>
              <a:ext cx="315595" cy="364490"/>
            </a:xfrm>
            <a:custGeom>
              <a:avLst/>
              <a:gdLst/>
              <a:ahLst/>
              <a:cxnLst/>
              <a:rect l="l" t="t" r="r" b="b"/>
              <a:pathLst>
                <a:path w="315595" h="364490">
                  <a:moveTo>
                    <a:pt x="218744" y="188810"/>
                  </a:moveTo>
                  <a:lnTo>
                    <a:pt x="187413" y="188810"/>
                  </a:lnTo>
                  <a:lnTo>
                    <a:pt x="194826" y="189477"/>
                  </a:lnTo>
                  <a:lnTo>
                    <a:pt x="200658" y="191769"/>
                  </a:lnTo>
                  <a:lnTo>
                    <a:pt x="205392" y="195843"/>
                  </a:lnTo>
                  <a:lnTo>
                    <a:pt x="209511" y="201853"/>
                  </a:lnTo>
                  <a:lnTo>
                    <a:pt x="230028" y="237937"/>
                  </a:lnTo>
                  <a:lnTo>
                    <a:pt x="250718" y="273924"/>
                  </a:lnTo>
                  <a:lnTo>
                    <a:pt x="292277" y="345795"/>
                  </a:lnTo>
                  <a:lnTo>
                    <a:pt x="295783" y="351904"/>
                  </a:lnTo>
                  <a:lnTo>
                    <a:pt x="299427" y="357924"/>
                  </a:lnTo>
                  <a:lnTo>
                    <a:pt x="303110" y="364159"/>
                  </a:lnTo>
                  <a:lnTo>
                    <a:pt x="315175" y="356006"/>
                  </a:lnTo>
                  <a:lnTo>
                    <a:pt x="218744" y="188810"/>
                  </a:lnTo>
                  <a:close/>
                </a:path>
                <a:path w="315595" h="364490">
                  <a:moveTo>
                    <a:pt x="127849" y="174550"/>
                  </a:moveTo>
                  <a:lnTo>
                    <a:pt x="3644" y="175056"/>
                  </a:lnTo>
                  <a:lnTo>
                    <a:pt x="2438" y="175056"/>
                  </a:lnTo>
                  <a:lnTo>
                    <a:pt x="1219" y="176034"/>
                  </a:lnTo>
                  <a:lnTo>
                    <a:pt x="0" y="176555"/>
                  </a:lnTo>
                  <a:lnTo>
                    <a:pt x="0" y="189166"/>
                  </a:lnTo>
                  <a:lnTo>
                    <a:pt x="101531" y="189231"/>
                  </a:lnTo>
                  <a:lnTo>
                    <a:pt x="218744" y="188810"/>
                  </a:lnTo>
                  <a:lnTo>
                    <a:pt x="217623" y="186867"/>
                  </a:lnTo>
                  <a:lnTo>
                    <a:pt x="207556" y="186867"/>
                  </a:lnTo>
                  <a:lnTo>
                    <a:pt x="203873" y="186334"/>
                  </a:lnTo>
                  <a:lnTo>
                    <a:pt x="202412" y="183273"/>
                  </a:lnTo>
                  <a:lnTo>
                    <a:pt x="200787" y="181432"/>
                  </a:lnTo>
                  <a:lnTo>
                    <a:pt x="202641" y="179793"/>
                  </a:lnTo>
                  <a:lnTo>
                    <a:pt x="204495" y="176923"/>
                  </a:lnTo>
                  <a:lnTo>
                    <a:pt x="206375" y="176910"/>
                  </a:lnTo>
                  <a:lnTo>
                    <a:pt x="208241" y="176872"/>
                  </a:lnTo>
                  <a:lnTo>
                    <a:pt x="217528" y="176872"/>
                  </a:lnTo>
                  <a:lnTo>
                    <a:pt x="218612" y="174993"/>
                  </a:lnTo>
                  <a:lnTo>
                    <a:pt x="183908" y="174993"/>
                  </a:lnTo>
                  <a:lnTo>
                    <a:pt x="155881" y="174614"/>
                  </a:lnTo>
                  <a:lnTo>
                    <a:pt x="127849" y="174550"/>
                  </a:lnTo>
                  <a:close/>
                </a:path>
                <a:path w="315595" h="364490">
                  <a:moveTo>
                    <a:pt x="217528" y="176872"/>
                  </a:moveTo>
                  <a:lnTo>
                    <a:pt x="208241" y="176872"/>
                  </a:lnTo>
                  <a:lnTo>
                    <a:pt x="210108" y="179730"/>
                  </a:lnTo>
                  <a:lnTo>
                    <a:pt x="213029" y="182206"/>
                  </a:lnTo>
                  <a:lnTo>
                    <a:pt x="209804" y="184302"/>
                  </a:lnTo>
                  <a:lnTo>
                    <a:pt x="207556" y="186867"/>
                  </a:lnTo>
                  <a:lnTo>
                    <a:pt x="217623" y="186867"/>
                  </a:lnTo>
                  <a:lnTo>
                    <a:pt x="214693" y="181787"/>
                  </a:lnTo>
                  <a:lnTo>
                    <a:pt x="217528" y="176872"/>
                  </a:lnTo>
                  <a:close/>
                </a:path>
                <a:path w="315595" h="364490">
                  <a:moveTo>
                    <a:pt x="303021" y="0"/>
                  </a:moveTo>
                  <a:lnTo>
                    <a:pt x="300393" y="4305"/>
                  </a:lnTo>
                  <a:lnTo>
                    <a:pt x="297865" y="8267"/>
                  </a:lnTo>
                  <a:lnTo>
                    <a:pt x="252823" y="85993"/>
                  </a:lnTo>
                  <a:lnTo>
                    <a:pt x="231612" y="122906"/>
                  </a:lnTo>
                  <a:lnTo>
                    <a:pt x="210680" y="159981"/>
                  </a:lnTo>
                  <a:lnTo>
                    <a:pt x="205554" y="167279"/>
                  </a:lnTo>
                  <a:lnTo>
                    <a:pt x="199656" y="171959"/>
                  </a:lnTo>
                  <a:lnTo>
                    <a:pt x="192578" y="174403"/>
                  </a:lnTo>
                  <a:lnTo>
                    <a:pt x="183908" y="174993"/>
                  </a:lnTo>
                  <a:lnTo>
                    <a:pt x="218612" y="174993"/>
                  </a:lnTo>
                  <a:lnTo>
                    <a:pt x="315366" y="7251"/>
                  </a:lnTo>
                  <a:lnTo>
                    <a:pt x="303021" y="0"/>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3" name="object 105">
              <a:extLst>
                <a:ext uri="{FF2B5EF4-FFF2-40B4-BE49-F238E27FC236}">
                  <a16:creationId xmlns:a16="http://schemas.microsoft.com/office/drawing/2014/main" id="{C578B0C3-1A40-4A4B-AD99-5ADDD54E636C}"/>
                </a:ext>
              </a:extLst>
            </p:cNvPr>
            <p:cNvSpPr/>
            <p:nvPr/>
          </p:nvSpPr>
          <p:spPr>
            <a:xfrm>
              <a:off x="3670042" y="6284224"/>
              <a:ext cx="316230" cy="364490"/>
            </a:xfrm>
            <a:custGeom>
              <a:avLst/>
              <a:gdLst/>
              <a:ahLst/>
              <a:cxnLst/>
              <a:rect l="l" t="t" r="r" b="b"/>
              <a:pathLst>
                <a:path w="316229" h="364490">
                  <a:moveTo>
                    <a:pt x="12065" y="0"/>
                  </a:moveTo>
                  <a:lnTo>
                    <a:pt x="114" y="7950"/>
                  </a:lnTo>
                  <a:lnTo>
                    <a:pt x="100545" y="182079"/>
                  </a:lnTo>
                  <a:lnTo>
                    <a:pt x="0" y="356514"/>
                  </a:lnTo>
                  <a:lnTo>
                    <a:pt x="12204" y="364274"/>
                  </a:lnTo>
                  <a:lnTo>
                    <a:pt x="15976" y="357911"/>
                  </a:lnTo>
                  <a:lnTo>
                    <a:pt x="19634" y="351878"/>
                  </a:lnTo>
                  <a:lnTo>
                    <a:pt x="64376" y="274521"/>
                  </a:lnTo>
                  <a:lnTo>
                    <a:pt x="84879" y="238837"/>
                  </a:lnTo>
                  <a:lnTo>
                    <a:pt x="105168" y="203034"/>
                  </a:lnTo>
                  <a:lnTo>
                    <a:pt x="109778" y="196421"/>
                  </a:lnTo>
                  <a:lnTo>
                    <a:pt x="115098" y="192084"/>
                  </a:lnTo>
                  <a:lnTo>
                    <a:pt x="121568" y="189733"/>
                  </a:lnTo>
                  <a:lnTo>
                    <a:pt x="129628" y="189077"/>
                  </a:lnTo>
                  <a:lnTo>
                    <a:pt x="312085" y="189077"/>
                  </a:lnTo>
                  <a:lnTo>
                    <a:pt x="312940" y="188887"/>
                  </a:lnTo>
                  <a:lnTo>
                    <a:pt x="315696" y="188544"/>
                  </a:lnTo>
                  <a:lnTo>
                    <a:pt x="315592" y="186918"/>
                  </a:lnTo>
                  <a:lnTo>
                    <a:pt x="111391" y="186918"/>
                  </a:lnTo>
                  <a:lnTo>
                    <a:pt x="107657" y="186816"/>
                  </a:lnTo>
                  <a:lnTo>
                    <a:pt x="105816" y="184010"/>
                  </a:lnTo>
                  <a:lnTo>
                    <a:pt x="103962" y="182397"/>
                  </a:lnTo>
                  <a:lnTo>
                    <a:pt x="105600" y="180555"/>
                  </a:lnTo>
                  <a:lnTo>
                    <a:pt x="107073" y="177520"/>
                  </a:lnTo>
                  <a:lnTo>
                    <a:pt x="110743" y="176923"/>
                  </a:lnTo>
                  <a:lnTo>
                    <a:pt x="314939" y="176923"/>
                  </a:lnTo>
                  <a:lnTo>
                    <a:pt x="314827" y="175285"/>
                  </a:lnTo>
                  <a:lnTo>
                    <a:pt x="116941" y="175285"/>
                  </a:lnTo>
                  <a:lnTo>
                    <a:pt x="111467" y="172123"/>
                  </a:lnTo>
                  <a:lnTo>
                    <a:pt x="106667" y="163601"/>
                  </a:lnTo>
                  <a:lnTo>
                    <a:pt x="85043" y="125704"/>
                  </a:lnTo>
                  <a:lnTo>
                    <a:pt x="17233" y="8293"/>
                  </a:lnTo>
                  <a:lnTo>
                    <a:pt x="14706" y="4330"/>
                  </a:lnTo>
                  <a:lnTo>
                    <a:pt x="12065" y="0"/>
                  </a:lnTo>
                  <a:close/>
                </a:path>
                <a:path w="316229" h="364490">
                  <a:moveTo>
                    <a:pt x="312085" y="189077"/>
                  </a:moveTo>
                  <a:lnTo>
                    <a:pt x="129628" y="189077"/>
                  </a:lnTo>
                  <a:lnTo>
                    <a:pt x="219060" y="189501"/>
                  </a:lnTo>
                  <a:lnTo>
                    <a:pt x="310718" y="189382"/>
                  </a:lnTo>
                  <a:lnTo>
                    <a:pt x="312085" y="189077"/>
                  </a:lnTo>
                  <a:close/>
                </a:path>
                <a:path w="316229" h="364490">
                  <a:moveTo>
                    <a:pt x="314939" y="176923"/>
                  </a:moveTo>
                  <a:lnTo>
                    <a:pt x="110743" y="176923"/>
                  </a:lnTo>
                  <a:lnTo>
                    <a:pt x="113004" y="179539"/>
                  </a:lnTo>
                  <a:lnTo>
                    <a:pt x="116230" y="181673"/>
                  </a:lnTo>
                  <a:lnTo>
                    <a:pt x="113296" y="184124"/>
                  </a:lnTo>
                  <a:lnTo>
                    <a:pt x="111391" y="186918"/>
                  </a:lnTo>
                  <a:lnTo>
                    <a:pt x="315592" y="186918"/>
                  </a:lnTo>
                  <a:lnTo>
                    <a:pt x="314939" y="176923"/>
                  </a:lnTo>
                  <a:close/>
                </a:path>
                <a:path w="316229" h="364490">
                  <a:moveTo>
                    <a:pt x="212594" y="174934"/>
                  </a:moveTo>
                  <a:lnTo>
                    <a:pt x="116941" y="175285"/>
                  </a:lnTo>
                  <a:lnTo>
                    <a:pt x="314827" y="175285"/>
                  </a:lnTo>
                  <a:lnTo>
                    <a:pt x="314807" y="174993"/>
                  </a:lnTo>
                  <a:lnTo>
                    <a:pt x="212594" y="174934"/>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14" name="object 106">
              <a:extLst>
                <a:ext uri="{FF2B5EF4-FFF2-40B4-BE49-F238E27FC236}">
                  <a16:creationId xmlns:a16="http://schemas.microsoft.com/office/drawing/2014/main" id="{92333F01-B564-4DF6-BA88-872402EE43D5}"/>
                </a:ext>
              </a:extLst>
            </p:cNvPr>
            <p:cNvSpPr/>
            <p:nvPr/>
          </p:nvSpPr>
          <p:spPr>
            <a:xfrm>
              <a:off x="5408754" y="6284471"/>
              <a:ext cx="315595" cy="364490"/>
            </a:xfrm>
            <a:custGeom>
              <a:avLst/>
              <a:gdLst/>
              <a:ahLst/>
              <a:cxnLst/>
              <a:rect l="l" t="t" r="r" b="b"/>
              <a:pathLst>
                <a:path w="315595" h="364490">
                  <a:moveTo>
                    <a:pt x="11988" y="0"/>
                  </a:moveTo>
                  <a:lnTo>
                    <a:pt x="0" y="7492"/>
                  </a:lnTo>
                  <a:lnTo>
                    <a:pt x="100596" y="181825"/>
                  </a:lnTo>
                  <a:lnTo>
                    <a:pt x="76" y="356146"/>
                  </a:lnTo>
                  <a:lnTo>
                    <a:pt x="12077" y="364147"/>
                  </a:lnTo>
                  <a:lnTo>
                    <a:pt x="14516" y="360108"/>
                  </a:lnTo>
                  <a:lnTo>
                    <a:pt x="16535" y="356933"/>
                  </a:lnTo>
                  <a:lnTo>
                    <a:pt x="18402" y="353669"/>
                  </a:lnTo>
                  <a:lnTo>
                    <a:pt x="85499" y="237547"/>
                  </a:lnTo>
                  <a:lnTo>
                    <a:pt x="111760" y="191706"/>
                  </a:lnTo>
                  <a:lnTo>
                    <a:pt x="116281" y="188760"/>
                  </a:lnTo>
                  <a:lnTo>
                    <a:pt x="312280" y="188760"/>
                  </a:lnTo>
                  <a:lnTo>
                    <a:pt x="312442" y="188709"/>
                  </a:lnTo>
                  <a:lnTo>
                    <a:pt x="109689" y="188709"/>
                  </a:lnTo>
                  <a:lnTo>
                    <a:pt x="107187" y="185864"/>
                  </a:lnTo>
                  <a:lnTo>
                    <a:pt x="104279" y="183984"/>
                  </a:lnTo>
                  <a:lnTo>
                    <a:pt x="104406" y="180289"/>
                  </a:lnTo>
                  <a:lnTo>
                    <a:pt x="107149" y="177190"/>
                  </a:lnTo>
                  <a:lnTo>
                    <a:pt x="110655" y="176860"/>
                  </a:lnTo>
                  <a:lnTo>
                    <a:pt x="315226" y="176860"/>
                  </a:lnTo>
                  <a:lnTo>
                    <a:pt x="315226" y="175094"/>
                  </a:lnTo>
                  <a:lnTo>
                    <a:pt x="117360" y="175094"/>
                  </a:lnTo>
                  <a:lnTo>
                    <a:pt x="111531" y="171957"/>
                  </a:lnTo>
                  <a:lnTo>
                    <a:pt x="106438" y="162953"/>
                  </a:lnTo>
                  <a:lnTo>
                    <a:pt x="84642" y="124737"/>
                  </a:lnTo>
                  <a:lnTo>
                    <a:pt x="16573" y="6870"/>
                  </a:lnTo>
                  <a:lnTo>
                    <a:pt x="14211" y="3467"/>
                  </a:lnTo>
                  <a:lnTo>
                    <a:pt x="11988" y="0"/>
                  </a:lnTo>
                  <a:close/>
                </a:path>
                <a:path w="315595" h="364490">
                  <a:moveTo>
                    <a:pt x="312280" y="188760"/>
                  </a:moveTo>
                  <a:lnTo>
                    <a:pt x="116281" y="188760"/>
                  </a:lnTo>
                  <a:lnTo>
                    <a:pt x="139361" y="189221"/>
                  </a:lnTo>
                  <a:lnTo>
                    <a:pt x="154268" y="189253"/>
                  </a:lnTo>
                  <a:lnTo>
                    <a:pt x="311188" y="189102"/>
                  </a:lnTo>
                  <a:lnTo>
                    <a:pt x="312280" y="188760"/>
                  </a:lnTo>
                  <a:close/>
                </a:path>
                <a:path w="315595" h="364490">
                  <a:moveTo>
                    <a:pt x="315226" y="176860"/>
                  </a:moveTo>
                  <a:lnTo>
                    <a:pt x="110655" y="176860"/>
                  </a:lnTo>
                  <a:lnTo>
                    <a:pt x="113855" y="179679"/>
                  </a:lnTo>
                  <a:lnTo>
                    <a:pt x="114401" y="183324"/>
                  </a:lnTo>
                  <a:lnTo>
                    <a:pt x="111785" y="185547"/>
                  </a:lnTo>
                  <a:lnTo>
                    <a:pt x="109689" y="188709"/>
                  </a:lnTo>
                  <a:lnTo>
                    <a:pt x="312442" y="188709"/>
                  </a:lnTo>
                  <a:lnTo>
                    <a:pt x="313372" y="188417"/>
                  </a:lnTo>
                  <a:lnTo>
                    <a:pt x="315226" y="188099"/>
                  </a:lnTo>
                  <a:lnTo>
                    <a:pt x="315226" y="176860"/>
                  </a:lnTo>
                  <a:close/>
                </a:path>
                <a:path w="315595" h="364490">
                  <a:moveTo>
                    <a:pt x="213558" y="174683"/>
                  </a:moveTo>
                  <a:lnTo>
                    <a:pt x="117360" y="175094"/>
                  </a:lnTo>
                  <a:lnTo>
                    <a:pt x="315226" y="175094"/>
                  </a:lnTo>
                  <a:lnTo>
                    <a:pt x="315226" y="174751"/>
                  </a:lnTo>
                  <a:lnTo>
                    <a:pt x="213558" y="174683"/>
                  </a:lnTo>
                  <a:close/>
                </a:path>
              </a:pathLst>
            </a:custGeom>
            <a:solidFill>
              <a:srgbClr val="3E465B">
                <a:alpha val="5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9"/>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Agenda</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0" y="1203325"/>
            <a:ext cx="9912095" cy="4518025"/>
          </a:xfrm>
          <a:prstGeom prst="rect">
            <a:avLst/>
          </a:prstGeom>
        </p:spPr>
        <p:txBody>
          <a:bodyPr/>
          <a:lstStyle>
            <a:lvl1pPr marL="457200" indent="-457200">
              <a:buFont typeface="Wingdings" panose="05000000000000000000" pitchFamily="2" charset="2"/>
              <a:buChar char="§"/>
              <a:defRPr sz="2800" b="0" i="0">
                <a:solidFill>
                  <a:schemeClr val="tx1"/>
                </a:solidFill>
                <a:latin typeface="Arial" panose="020B0604020202020204" pitchFamily="34" charset="0"/>
                <a:ea typeface="Roboto" panose="02000000000000000000" pitchFamily="2" charset="0"/>
                <a:cs typeface="Arial" panose="020B0604020202020204" pitchFamily="34" charset="0"/>
              </a:defRPr>
            </a:lvl1pPr>
            <a:lvl2pPr marL="0" indent="0">
              <a:spcBef>
                <a:spcPts val="1100"/>
              </a:spcBef>
              <a:spcAft>
                <a:spcPts val="1800"/>
              </a:spcAft>
              <a:buNone/>
              <a:defRPr sz="2000" b="0" i="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first level text</a:t>
            </a:r>
          </a:p>
          <a:p>
            <a:pPr lvl="0"/>
            <a:endParaRPr lang="en-US" dirty="0"/>
          </a:p>
        </p:txBody>
      </p:sp>
      <p:sp>
        <p:nvSpPr>
          <p:cNvPr id="5" name="Text Placeholder 4"/>
          <p:cNvSpPr>
            <a:spLocks noGrp="1"/>
          </p:cNvSpPr>
          <p:nvPr>
            <p:ph type="body" sz="quarter" idx="11" hasCustomPrompt="1"/>
          </p:nvPr>
        </p:nvSpPr>
        <p:spPr>
          <a:xfrm>
            <a:off x="798513" y="2003425"/>
            <a:ext cx="2317750" cy="1087438"/>
          </a:xfrm>
          <a:prstGeom prst="rect">
            <a:avLst/>
          </a:prstGeom>
        </p:spPr>
        <p:txBody>
          <a:bodyPr/>
          <a:lstStyle/>
          <a:p>
            <a:pPr lvl="0"/>
            <a:r>
              <a:rPr lang="en-US" dirty="0"/>
              <a:t>s</a:t>
            </a:r>
          </a:p>
        </p:txBody>
      </p:sp>
      <p:sp>
        <p:nvSpPr>
          <p:cNvPr id="115" name="Text Placeholder 4"/>
          <p:cNvSpPr>
            <a:spLocks noGrp="1"/>
          </p:cNvSpPr>
          <p:nvPr>
            <p:ph type="body" sz="quarter" idx="30" hasCustomPrompt="1"/>
          </p:nvPr>
        </p:nvSpPr>
        <p:spPr>
          <a:xfrm>
            <a:off x="-4441824" y="-207509"/>
            <a:ext cx="3113768" cy="1014412"/>
          </a:xfrm>
          <a:prstGeom prst="rect">
            <a:avLst/>
          </a:prstGeom>
        </p:spPr>
        <p:txBody>
          <a:bodyPr/>
          <a:lstStyle>
            <a:lvl1pPr marL="342900" marR="0" indent="-342900" algn="l" defTabSz="914400" rtl="0" eaLnBrk="1" fontAlgn="auto" latinLnBrk="0" hangingPunct="1">
              <a:lnSpc>
                <a:spcPct val="100000"/>
              </a:lnSpc>
              <a:spcBef>
                <a:spcPts val="0"/>
              </a:spcBef>
              <a:spcAft>
                <a:spcPts val="0"/>
              </a:spcAft>
              <a:buClrTx/>
              <a:buSzTx/>
              <a:buFont typeface="Arial"/>
              <a:buChar char="•"/>
              <a:tabLst/>
              <a:defRPr/>
            </a:lvl1pPr>
            <a:lvl2pPr marL="457200" marR="0" indent="0" algn="l" defTabSz="914400" rtl="0" eaLnBrk="1" fontAlgn="auto" latinLnBrk="0" hangingPunct="1">
              <a:lnSpc>
                <a:spcPct val="100000"/>
              </a:lnSpc>
              <a:spcBef>
                <a:spcPts val="0"/>
              </a:spcBef>
              <a:spcAft>
                <a:spcPts val="0"/>
              </a:spcAft>
              <a:buClrTx/>
              <a:buSzTx/>
              <a:buFontTx/>
              <a:buNone/>
              <a:tabLst/>
              <a:defRPr/>
            </a:lvl2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mn-lt"/>
                <a:ea typeface="+mn-ea"/>
                <a:cs typeface="Arial" panose="020B0604020202020204"/>
              </a:rPr>
              <a:t>Website: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Arial" panose="020B0604020202020204"/>
              </a:rPr>
              <a:t>www.militarypay.defense.gov</a:t>
            </a:r>
          </a:p>
          <a:p>
            <a:pPr marL="800100" marR="0" lvl="1"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mn-lt"/>
                <a:ea typeface="+mn-ea"/>
                <a:cs typeface="Arial" panose="020B0604020202020204"/>
                <a:hlinkClick r:id="rId10"/>
              </a:rPr>
              <a:t>Military Compensation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n-lt"/>
                <a:ea typeface="+mn-ea"/>
                <a:cs typeface="Arial" panose="020B0604020202020204"/>
              </a:rPr>
              <a:t>    </a:t>
            </a:r>
            <a:r>
              <a:rPr kumimoji="0" lang="en-US" sz="2400" b="0" i="0" u="none" strike="noStrike" kern="1200" cap="none" spc="0" normalizeH="0" baseline="0" noProof="0" dirty="0">
                <a:ln>
                  <a:noFill/>
                </a:ln>
                <a:solidFill>
                  <a:srgbClr val="000000"/>
                </a:solidFill>
                <a:effectLst/>
                <a:uLnTx/>
                <a:uFillTx/>
                <a:latin typeface="+mn-lt"/>
                <a:ea typeface="+mn-ea"/>
                <a:cs typeface="Arial" panose="020B0604020202020204"/>
                <a:hlinkClick r:id="rId10"/>
              </a:rPr>
              <a:t>Basic Pay Table </a:t>
            </a:r>
          </a:p>
          <a:p>
            <a:pPr lvl="0"/>
            <a:endParaRPr lang="en-US" dirty="0"/>
          </a:p>
        </p:txBody>
      </p:sp>
      <p:sp>
        <p:nvSpPr>
          <p:cNvPr id="116" name="Text Placeholder 115"/>
          <p:cNvSpPr>
            <a:spLocks noGrp="1"/>
          </p:cNvSpPr>
          <p:nvPr>
            <p:ph type="body" sz="quarter" idx="31"/>
          </p:nvPr>
        </p:nvSpPr>
        <p:spPr>
          <a:xfrm>
            <a:off x="652463" y="3556000"/>
            <a:ext cx="2463800" cy="20320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CC31B0A5-A0B6-384D-9989-4ABA080796D4}"/>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579CE6CF-400D-D4B5-718B-17B42CBCCFDE}"/>
              </a:ext>
            </a:extLst>
          </p:cNvPr>
          <p:cNvPicPr>
            <a:picLocks noChangeAspect="1"/>
          </p:cNvPicPr>
          <p:nvPr userDrawn="1"/>
        </p:nvPicPr>
        <p:blipFill>
          <a:blip r:embed="rId11"/>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1970111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1" y="1203325"/>
            <a:ext cx="9912094" cy="4518025"/>
          </a:xfrm>
          <a:prstGeom prst="rect">
            <a:avLst/>
          </a:prstGeom>
        </p:spPr>
        <p:txBody>
          <a:bodyPr/>
          <a:lstStyle>
            <a:lvl1pPr marL="0" indent="0">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0" indent="0">
              <a:spcBef>
                <a:spcPts val="1100"/>
              </a:spcBef>
              <a:spcAft>
                <a:spcPts val="1800"/>
              </a:spcAft>
              <a:buNone/>
              <a:defRPr sz="2000" b="0" i="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first level text</a:t>
            </a:r>
          </a:p>
          <a:p>
            <a:pPr lvl="1"/>
            <a:r>
              <a:rPr lang="en-US" dirty="0"/>
              <a:t>Second level</a:t>
            </a:r>
          </a:p>
        </p:txBody>
      </p:sp>
      <p:sp>
        <p:nvSpPr>
          <p:cNvPr id="5" name="Text Placeholder 4"/>
          <p:cNvSpPr>
            <a:spLocks noGrp="1"/>
          </p:cNvSpPr>
          <p:nvPr>
            <p:ph type="body" sz="quarter" idx="11"/>
          </p:nvPr>
        </p:nvSpPr>
        <p:spPr>
          <a:xfrm>
            <a:off x="363538" y="1509713"/>
            <a:ext cx="2336800" cy="1625600"/>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2"/>
          </p:nvPr>
        </p:nvSpPr>
        <p:spPr>
          <a:xfrm>
            <a:off x="4165600" y="3251200"/>
            <a:ext cx="5326063" cy="2032000"/>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6EF9A0F6-0298-9424-61C1-25233576DBD7}"/>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A88B7842-5148-9198-4144-2DEABFB5456D}"/>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4796919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6" name="Text Placeholder 4"/>
          <p:cNvSpPr>
            <a:spLocks noGrp="1"/>
          </p:cNvSpPr>
          <p:nvPr>
            <p:ph type="body" sz="quarter" idx="13" hasCustomPrompt="1"/>
          </p:nvPr>
        </p:nvSpPr>
        <p:spPr>
          <a:xfrm>
            <a:off x="7577818" y="1692507"/>
            <a:ext cx="2689225" cy="509356"/>
          </a:xfrm>
          <a:prstGeom prst="rect">
            <a:avLst/>
          </a:prstGeom>
        </p:spPr>
        <p:txBody>
          <a:bodyPr/>
          <a:lstStyle>
            <a:lvl1pPr marL="0" indent="0" algn="ctr">
              <a:buNone/>
              <a:defRPr sz="2100" baseline="0"/>
            </a:lvl1pPr>
          </a:lstStyle>
          <a:p>
            <a:pPr lvl="0"/>
            <a:r>
              <a:rPr lang="en-US" dirty="0"/>
              <a:t>Overseas Housing Allowance (OHA)</a:t>
            </a:r>
          </a:p>
        </p:txBody>
      </p:sp>
      <p:sp>
        <p:nvSpPr>
          <p:cNvPr id="17" name="Text Placeholder 4"/>
          <p:cNvSpPr>
            <a:spLocks noGrp="1"/>
          </p:cNvSpPr>
          <p:nvPr>
            <p:ph type="body" sz="quarter" idx="14" hasCustomPrompt="1"/>
          </p:nvPr>
        </p:nvSpPr>
        <p:spPr>
          <a:xfrm>
            <a:off x="7323137" y="2911475"/>
            <a:ext cx="4752749" cy="41977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dirty="0"/>
              <a:t>Travel Allowances for TDY</a:t>
            </a:r>
          </a:p>
          <a:p>
            <a:pPr lvl="0"/>
            <a:endParaRPr lang="en-US" dirty="0"/>
          </a:p>
        </p:txBody>
      </p:sp>
      <p:sp>
        <p:nvSpPr>
          <p:cNvPr id="20" name="Text Placeholder 4"/>
          <p:cNvSpPr>
            <a:spLocks noGrp="1"/>
          </p:cNvSpPr>
          <p:nvPr>
            <p:ph type="body" sz="quarter" idx="17" hasCustomPrompt="1"/>
          </p:nvPr>
        </p:nvSpPr>
        <p:spPr>
          <a:xfrm>
            <a:off x="171670" y="1366479"/>
            <a:ext cx="4971830" cy="64642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800" b="0" baseline="0"/>
            </a:lvl1pPr>
          </a:lstStyle>
          <a:p>
            <a:pPr lvl="0"/>
            <a:r>
              <a:rPr lang="en-US" dirty="0"/>
              <a:t>Know the Risks</a:t>
            </a:r>
          </a:p>
        </p:txBody>
      </p:sp>
      <p:sp>
        <p:nvSpPr>
          <p:cNvPr id="21" name="Text Placeholder 4"/>
          <p:cNvSpPr>
            <a:spLocks noGrp="1"/>
          </p:cNvSpPr>
          <p:nvPr>
            <p:ph type="body" sz="quarter" idx="18" hasCustomPrompt="1"/>
          </p:nvPr>
        </p:nvSpPr>
        <p:spPr>
          <a:xfrm>
            <a:off x="274638" y="2209779"/>
            <a:ext cx="2689225" cy="1014412"/>
          </a:xfrm>
          <a:prstGeom prst="rect">
            <a:avLst/>
          </a:prstGeom>
        </p:spPr>
        <p:txBody>
          <a:bodyPr/>
          <a:lstStyle>
            <a:lvl1pPr marL="0" indent="0">
              <a:buNone/>
              <a:defRPr/>
            </a:lvl1pPr>
          </a:lstStyle>
          <a:p>
            <a:pPr lvl="0"/>
            <a:r>
              <a:rPr lang="en-US" dirty="0"/>
              <a:t>Know the Risks</a:t>
            </a:r>
          </a:p>
        </p:txBody>
      </p:sp>
      <p:sp>
        <p:nvSpPr>
          <p:cNvPr id="22" name="Text Placeholder 4"/>
          <p:cNvSpPr>
            <a:spLocks noGrp="1"/>
          </p:cNvSpPr>
          <p:nvPr>
            <p:ph type="body" sz="quarter" idx="19"/>
          </p:nvPr>
        </p:nvSpPr>
        <p:spPr>
          <a:xfrm>
            <a:off x="2149475" y="26590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p:cNvSpPr>
            <a:spLocks noGrp="1"/>
          </p:cNvSpPr>
          <p:nvPr>
            <p:ph type="body" sz="quarter" idx="20"/>
          </p:nvPr>
        </p:nvSpPr>
        <p:spPr>
          <a:xfrm>
            <a:off x="2301875" y="28114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4"/>
          <p:cNvSpPr>
            <a:spLocks noGrp="1"/>
          </p:cNvSpPr>
          <p:nvPr>
            <p:ph type="body" sz="quarter" idx="21"/>
          </p:nvPr>
        </p:nvSpPr>
        <p:spPr>
          <a:xfrm>
            <a:off x="2454275" y="29638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Text Placeholder 4"/>
          <p:cNvSpPr>
            <a:spLocks noGrp="1"/>
          </p:cNvSpPr>
          <p:nvPr>
            <p:ph type="body" sz="quarter" idx="22"/>
          </p:nvPr>
        </p:nvSpPr>
        <p:spPr>
          <a:xfrm>
            <a:off x="2606675" y="31162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4"/>
          <p:cNvSpPr>
            <a:spLocks noGrp="1"/>
          </p:cNvSpPr>
          <p:nvPr>
            <p:ph type="body" sz="quarter" idx="23"/>
          </p:nvPr>
        </p:nvSpPr>
        <p:spPr>
          <a:xfrm>
            <a:off x="2759075" y="32686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7" name="Text Placeholder 4"/>
          <p:cNvSpPr>
            <a:spLocks noGrp="1"/>
          </p:cNvSpPr>
          <p:nvPr>
            <p:ph type="body" sz="quarter" idx="24"/>
          </p:nvPr>
        </p:nvSpPr>
        <p:spPr>
          <a:xfrm>
            <a:off x="2911475" y="34210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4"/>
          <p:cNvSpPr>
            <a:spLocks noGrp="1"/>
          </p:cNvSpPr>
          <p:nvPr>
            <p:ph type="body" sz="quarter" idx="25"/>
          </p:nvPr>
        </p:nvSpPr>
        <p:spPr>
          <a:xfrm>
            <a:off x="3063875" y="35734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4"/>
          <p:cNvSpPr>
            <a:spLocks noGrp="1"/>
          </p:cNvSpPr>
          <p:nvPr>
            <p:ph type="body" sz="quarter" idx="26"/>
          </p:nvPr>
        </p:nvSpPr>
        <p:spPr>
          <a:xfrm>
            <a:off x="3216275" y="37258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4"/>
          <p:cNvSpPr>
            <a:spLocks noGrp="1"/>
          </p:cNvSpPr>
          <p:nvPr>
            <p:ph type="body" sz="quarter" idx="27"/>
          </p:nvPr>
        </p:nvSpPr>
        <p:spPr>
          <a:xfrm>
            <a:off x="3368675" y="38782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Text Placeholder 4"/>
          <p:cNvSpPr>
            <a:spLocks noGrp="1"/>
          </p:cNvSpPr>
          <p:nvPr>
            <p:ph type="body" sz="quarter" idx="28" hasCustomPrompt="1"/>
          </p:nvPr>
        </p:nvSpPr>
        <p:spPr>
          <a:xfrm>
            <a:off x="7399337" y="3928269"/>
            <a:ext cx="2689225" cy="1014412"/>
          </a:xfrm>
          <a:prstGeom prst="rect">
            <a:avLst/>
          </a:prstGeom>
        </p:spPr>
        <p:txBody>
          <a:bodyPr/>
          <a:lstStyle>
            <a:lvl1pPr marL="0" indent="0">
              <a:buNone/>
              <a:defRPr/>
            </a:lvl1pPr>
          </a:lstStyle>
          <a:p>
            <a:pPr lvl="0"/>
            <a:r>
              <a:rPr lang="en-US" dirty="0"/>
              <a:t>Know the Risks</a:t>
            </a:r>
          </a:p>
        </p:txBody>
      </p:sp>
      <p:sp>
        <p:nvSpPr>
          <p:cNvPr id="32" name="Text Placeholder 4"/>
          <p:cNvSpPr>
            <a:spLocks noGrp="1"/>
          </p:cNvSpPr>
          <p:nvPr>
            <p:ph type="body" sz="quarter" idx="29"/>
          </p:nvPr>
        </p:nvSpPr>
        <p:spPr>
          <a:xfrm>
            <a:off x="3673475" y="4183063"/>
            <a:ext cx="2689225" cy="10144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335DD6D7-66F3-6DC2-5AB9-3FAA9A63ACA0}"/>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AI-generated content may be incorrect.">
            <a:extLst>
              <a:ext uri="{FF2B5EF4-FFF2-40B4-BE49-F238E27FC236}">
                <a16:creationId xmlns:a16="http://schemas.microsoft.com/office/drawing/2014/main" id="{8504B115-5B9C-25FF-CA72-A0F150ED50C8}"/>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32855194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12" name="Text Placeholder 11">
            <a:extLst>
              <a:ext uri="{FF2B5EF4-FFF2-40B4-BE49-F238E27FC236}">
                <a16:creationId xmlns:a16="http://schemas.microsoft.com/office/drawing/2014/main" id="{64BF49A2-CD60-3E40-9DB1-E6FBE0CDE049}"/>
              </a:ext>
            </a:extLst>
          </p:cNvPr>
          <p:cNvSpPr>
            <a:spLocks noGrp="1"/>
          </p:cNvSpPr>
          <p:nvPr>
            <p:ph type="body" sz="quarter" idx="10" hasCustomPrompt="1"/>
          </p:nvPr>
        </p:nvSpPr>
        <p:spPr>
          <a:xfrm>
            <a:off x="1371601" y="1203325"/>
            <a:ext cx="4594634" cy="4518025"/>
          </a:xfrm>
          <a:prstGeom prst="rect">
            <a:avLst/>
          </a:prstGeom>
        </p:spPr>
        <p:txBody>
          <a:bodyPr/>
          <a:lstStyle>
            <a:lvl1pPr marL="0" indent="0">
              <a:buFont typeface="Wingdings" panose="05000000000000000000" pitchFamily="2" charset="2"/>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800100" indent="-342900" defTabSz="1028700">
              <a:spcBef>
                <a:spcPts val="1100"/>
              </a:spcBef>
              <a:spcAft>
                <a:spcPts val="1800"/>
              </a:spcAft>
              <a:buFont typeface="Roboto" panose="02000000000000000000" pitchFamily="2" charset="0"/>
              <a:buNone/>
              <a:defRPr sz="2000" b="0" i="0" baseline="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stem:</a:t>
            </a:r>
          </a:p>
          <a:p>
            <a:pPr lvl="0"/>
            <a:endParaRPr lang="en-US" dirty="0"/>
          </a:p>
          <a:p>
            <a:pPr lvl="0"/>
            <a:endParaRPr lang="en-US" b="0" dirty="0">
              <a:solidFill>
                <a:schemeClr val="accent1"/>
              </a:solidFill>
            </a:endParaRPr>
          </a:p>
          <a:p>
            <a:pPr lvl="0"/>
            <a:endParaRPr lang="en-US" dirty="0"/>
          </a:p>
          <a:p>
            <a:pPr lvl="1"/>
            <a:endParaRPr lang="en-US" dirty="0"/>
          </a:p>
        </p:txBody>
      </p:sp>
      <p:sp>
        <p:nvSpPr>
          <p:cNvPr id="14" name="Picture Placeholder 13">
            <a:extLst>
              <a:ext uri="{FF2B5EF4-FFF2-40B4-BE49-F238E27FC236}">
                <a16:creationId xmlns:a16="http://schemas.microsoft.com/office/drawing/2014/main" id="{3A639ED2-371A-E84C-AF57-94ABB6ECD3E6}"/>
              </a:ext>
            </a:extLst>
          </p:cNvPr>
          <p:cNvSpPr>
            <a:spLocks noGrp="1"/>
          </p:cNvSpPr>
          <p:nvPr>
            <p:ph type="pic" sz="quarter" idx="11"/>
          </p:nvPr>
        </p:nvSpPr>
        <p:spPr>
          <a:xfrm>
            <a:off x="6225767" y="1195388"/>
            <a:ext cx="5959603" cy="4525962"/>
          </a:xfrm>
          <a:prstGeom prst="rect">
            <a:avLst/>
          </a:prstGeom>
          <a:solidFill>
            <a:schemeClr val="bg2"/>
          </a:solidFill>
          <a:effectLst>
            <a:outerShdw dist="101600" dir="10800000" algn="r" rotWithShape="0">
              <a:schemeClr val="accent2"/>
            </a:outerShdw>
          </a:effectLst>
        </p:spPr>
        <p:txBody>
          <a:bodyPr anchor="ctr"/>
          <a:lstStyle>
            <a:lvl1pPr marL="0" indent="0" algn="ctr">
              <a:buNone/>
              <a:defRPr>
                <a:latin typeface="Arial" panose="020B0604020202020204" pitchFamily="34" charset="0"/>
                <a:ea typeface="Roboto" panose="02000000000000000000" pitchFamily="2" charset="0"/>
                <a:cs typeface="Arial" panose="020B0604020202020204" pitchFamily="34" charset="0"/>
              </a:defRPr>
            </a:lvl1pPr>
          </a:lstStyle>
          <a:p>
            <a:endParaRPr lang="en-US" dirty="0"/>
          </a:p>
        </p:txBody>
      </p:sp>
      <p:sp>
        <p:nvSpPr>
          <p:cNvPr id="5" name="Text Placeholder 4"/>
          <p:cNvSpPr>
            <a:spLocks noGrp="1"/>
          </p:cNvSpPr>
          <p:nvPr>
            <p:ph type="body" sz="quarter" idx="12"/>
          </p:nvPr>
        </p:nvSpPr>
        <p:spPr>
          <a:xfrm>
            <a:off x="449263" y="1800225"/>
            <a:ext cx="2411412" cy="2060575"/>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54F91E49-2C73-1607-DAFC-00486AC31225}"/>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DE9D28F2-E760-50D3-A394-654528128C29}"/>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21591997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grpSp>
        <p:nvGrpSpPr>
          <p:cNvPr id="10" name="Group 9">
            <a:extLst>
              <a:ext uri="{FF2B5EF4-FFF2-40B4-BE49-F238E27FC236}">
                <a16:creationId xmlns:a16="http://schemas.microsoft.com/office/drawing/2014/main" id="{6FBC30CD-D3DC-4C94-9C33-136A59AF2649}"/>
              </a:ext>
            </a:extLst>
          </p:cNvPr>
          <p:cNvGrpSpPr/>
          <p:nvPr userDrawn="1"/>
        </p:nvGrpSpPr>
        <p:grpSpPr>
          <a:xfrm>
            <a:off x="1367381" y="1131823"/>
            <a:ext cx="4987825" cy="4356100"/>
            <a:chOff x="1367381" y="1131823"/>
            <a:chExt cx="4987825" cy="4356100"/>
          </a:xfrm>
        </p:grpSpPr>
        <p:sp>
          <p:nvSpPr>
            <p:cNvPr id="13" name="object 119">
              <a:extLst>
                <a:ext uri="{FF2B5EF4-FFF2-40B4-BE49-F238E27FC236}">
                  <a16:creationId xmlns:a16="http://schemas.microsoft.com/office/drawing/2014/main" id="{D3FE4A73-E3F7-4D3A-AB87-57F3978CD71D}"/>
                </a:ext>
              </a:extLst>
            </p:cNvPr>
            <p:cNvSpPr/>
            <p:nvPr/>
          </p:nvSpPr>
          <p:spPr>
            <a:xfrm>
              <a:off x="6240271" y="1131823"/>
              <a:ext cx="114935" cy="4356100"/>
            </a:xfrm>
            <a:custGeom>
              <a:avLst/>
              <a:gdLst/>
              <a:ahLst/>
              <a:cxnLst/>
              <a:rect l="l" t="t" r="r" b="b"/>
              <a:pathLst>
                <a:path w="114935" h="4356100">
                  <a:moveTo>
                    <a:pt x="0" y="4355591"/>
                  </a:moveTo>
                  <a:lnTo>
                    <a:pt x="114808" y="4355591"/>
                  </a:lnTo>
                  <a:lnTo>
                    <a:pt x="114808" y="0"/>
                  </a:lnTo>
                  <a:lnTo>
                    <a:pt x="0" y="0"/>
                  </a:lnTo>
                  <a:lnTo>
                    <a:pt x="0" y="4355591"/>
                  </a:lnTo>
                  <a:close/>
                </a:path>
              </a:pathLst>
            </a:custGeom>
            <a:solidFill>
              <a:srgbClr val="FCBB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 name="object 120">
              <a:extLst>
                <a:ext uri="{FF2B5EF4-FFF2-40B4-BE49-F238E27FC236}">
                  <a16:creationId xmlns:a16="http://schemas.microsoft.com/office/drawing/2014/main" id="{B2A5F336-1F93-4D0C-B248-431E7A9A6082}"/>
                </a:ext>
              </a:extLst>
            </p:cNvPr>
            <p:cNvSpPr/>
            <p:nvPr/>
          </p:nvSpPr>
          <p:spPr>
            <a:xfrm>
              <a:off x="1367381" y="1132775"/>
              <a:ext cx="4872889" cy="4354195"/>
            </a:xfrm>
            <a:custGeom>
              <a:avLst/>
              <a:gdLst/>
              <a:ahLst/>
              <a:cxnLst/>
              <a:rect l="l" t="t" r="r" b="b"/>
              <a:pathLst>
                <a:path w="5843270" h="4354195">
                  <a:moveTo>
                    <a:pt x="5843015" y="0"/>
                  </a:moveTo>
                  <a:lnTo>
                    <a:pt x="0" y="0"/>
                  </a:lnTo>
                  <a:lnTo>
                    <a:pt x="0" y="4354067"/>
                  </a:lnTo>
                  <a:lnTo>
                    <a:pt x="5843015" y="4354067"/>
                  </a:lnTo>
                  <a:lnTo>
                    <a:pt x="5843015" y="0"/>
                  </a:lnTo>
                  <a:close/>
                </a:path>
              </a:pathLst>
            </a:custGeom>
            <a:solidFill>
              <a:srgbClr val="B9B6B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12" name="Text Placeholder 11">
            <a:extLst>
              <a:ext uri="{FF2B5EF4-FFF2-40B4-BE49-F238E27FC236}">
                <a16:creationId xmlns:a16="http://schemas.microsoft.com/office/drawing/2014/main" id="{08C1AE7F-80BA-4CDD-AF49-6C190CB661F9}"/>
              </a:ext>
            </a:extLst>
          </p:cNvPr>
          <p:cNvSpPr>
            <a:spLocks noGrp="1"/>
          </p:cNvSpPr>
          <p:nvPr>
            <p:ph type="body" sz="quarter" idx="10" hasCustomPrompt="1"/>
          </p:nvPr>
        </p:nvSpPr>
        <p:spPr>
          <a:xfrm>
            <a:off x="6642340" y="1132775"/>
            <a:ext cx="4788003" cy="4518025"/>
          </a:xfrm>
          <a:prstGeom prst="rect">
            <a:avLst/>
          </a:prstGeom>
        </p:spPr>
        <p:txBody>
          <a:bodyPr/>
          <a:lstStyle>
            <a:lvl1pPr marL="0" indent="0">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914400" indent="-342900" defTabSz="1028700">
              <a:spcBef>
                <a:spcPts val="1100"/>
              </a:spcBef>
              <a:spcAft>
                <a:spcPts val="1800"/>
              </a:spcAft>
              <a:buFont typeface="Arial" panose="020B0604020202020204" pitchFamily="34" charset="0"/>
              <a:buNone/>
              <a:defRPr sz="2000" b="0" i="0" baseline="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stem:</a:t>
            </a:r>
            <a:endParaRPr lang="en-US" b="0" dirty="0">
              <a:solidFill>
                <a:schemeClr val="accent1"/>
              </a:solidFill>
            </a:endParaRPr>
          </a:p>
          <a:p>
            <a:pPr lvl="0"/>
            <a:endParaRPr lang="en-US" dirty="0"/>
          </a:p>
        </p:txBody>
      </p:sp>
      <p:sp>
        <p:nvSpPr>
          <p:cNvPr id="5" name="Text Placeholder 4"/>
          <p:cNvSpPr>
            <a:spLocks noGrp="1"/>
          </p:cNvSpPr>
          <p:nvPr>
            <p:ph type="body" sz="quarter" idx="11"/>
          </p:nvPr>
        </p:nvSpPr>
        <p:spPr>
          <a:xfrm>
            <a:off x="363538" y="2074863"/>
            <a:ext cx="2176462" cy="21193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3A023A8A-9617-F421-28C0-0823B5FED253}"/>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711AE358-F5C0-1084-869E-4823881102FA}"/>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3261302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Activity: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5" name="Picture Placeholder 4">
            <a:extLst>
              <a:ext uri="{FF2B5EF4-FFF2-40B4-BE49-F238E27FC236}">
                <a16:creationId xmlns:a16="http://schemas.microsoft.com/office/drawing/2014/main" id="{6EC0259C-766D-CA47-B31F-0B3489A29DD2}"/>
              </a:ext>
            </a:extLst>
          </p:cNvPr>
          <p:cNvSpPr>
            <a:spLocks noGrp="1"/>
          </p:cNvSpPr>
          <p:nvPr>
            <p:ph type="pic" sz="quarter" idx="11" hasCustomPrompt="1"/>
          </p:nvPr>
        </p:nvSpPr>
        <p:spPr>
          <a:xfrm>
            <a:off x="1371599" y="1203326"/>
            <a:ext cx="9912096" cy="4518024"/>
          </a:xfrm>
          <a:prstGeom prst="rect">
            <a:avLst/>
          </a:prstGeom>
          <a:solidFill>
            <a:schemeClr val="bg2"/>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dirty="0"/>
              <a:t>Activity Image</a:t>
            </a:r>
          </a:p>
        </p:txBody>
      </p:sp>
      <p:sp>
        <p:nvSpPr>
          <p:cNvPr id="4" name="Rectangle 3">
            <a:extLst>
              <a:ext uri="{FF2B5EF4-FFF2-40B4-BE49-F238E27FC236}">
                <a16:creationId xmlns:a16="http://schemas.microsoft.com/office/drawing/2014/main" id="{697668EA-F1DB-32A2-CC0D-7DA7511FC3FB}"/>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F0887EDD-6B47-E720-7D7E-4031AB788E83}"/>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15300395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Literacy 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420624"/>
          </a:xfrm>
          <a:prstGeom prst="rect">
            <a:avLst/>
          </a:prstGeom>
        </p:spPr>
      </p:pic>
      <p:sp>
        <p:nvSpPr>
          <p:cNvPr id="4" name="Title 1"/>
          <p:cNvSpPr>
            <a:spLocks noGrp="1"/>
          </p:cNvSpPr>
          <p:nvPr>
            <p:ph type="title"/>
          </p:nvPr>
        </p:nvSpPr>
        <p:spPr>
          <a:xfrm>
            <a:off x="609600" y="274638"/>
            <a:ext cx="10972800" cy="1143000"/>
          </a:xfrm>
        </p:spPr>
        <p:txBody>
          <a:bodyPr/>
          <a:lstStyle/>
          <a:p>
            <a:r>
              <a:rPr lang="en-US"/>
              <a:t>Click to edit Master title style</a:t>
            </a:r>
          </a:p>
        </p:txBody>
      </p:sp>
      <p:sp>
        <p:nvSpPr>
          <p:cNvPr id="5" name="Text Placeholder 4"/>
          <p:cNvSpPr>
            <a:spLocks noGrp="1"/>
          </p:cNvSpPr>
          <p:nvPr>
            <p:ph type="body" sz="quarter" idx="10"/>
          </p:nvPr>
        </p:nvSpPr>
        <p:spPr>
          <a:xfrm>
            <a:off x="639483" y="1869140"/>
            <a:ext cx="3556000" cy="4120179"/>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3"/>
              </a:buBlip>
              <a:tabLst/>
              <a:defRPr sz="2000"/>
            </a:lvl1pPr>
            <a:lvl2pPr marL="742950" indent="-28575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lvl="0"/>
            <a:endParaRPr lang="en-US" dirty="0"/>
          </a:p>
        </p:txBody>
      </p:sp>
      <p:sp>
        <p:nvSpPr>
          <p:cNvPr id="6" name="Slide Number Placeholder 5"/>
          <p:cNvSpPr txBox="1">
            <a:spLocks/>
          </p:cNvSpPr>
          <p:nvPr userDrawn="1"/>
        </p:nvSpPr>
        <p:spPr>
          <a:xfrm>
            <a:off x="9302496" y="6111876"/>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z="1800" smtClean="0">
                <a:solidFill>
                  <a:schemeClr val="tx1"/>
                </a:solidFill>
              </a:rPr>
              <a:pPr algn="r"/>
              <a:t>‹#›</a:t>
            </a:fld>
            <a:endParaRPr lang="en-US" sz="1800" dirty="0">
              <a:solidFill>
                <a:schemeClr val="tx1"/>
              </a:solidFill>
            </a:endParaRPr>
          </a:p>
        </p:txBody>
      </p:sp>
      <p:sp>
        <p:nvSpPr>
          <p:cNvPr id="3" name="Text Placeholder 2"/>
          <p:cNvSpPr>
            <a:spLocks noGrp="1"/>
          </p:cNvSpPr>
          <p:nvPr>
            <p:ph type="body" sz="quarter" idx="11"/>
          </p:nvPr>
        </p:nvSpPr>
        <p:spPr>
          <a:xfrm>
            <a:off x="5356225" y="4179888"/>
            <a:ext cx="3279775" cy="2297112"/>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963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Click to add slide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grpSp>
        <p:nvGrpSpPr>
          <p:cNvPr id="10" name="Group 9">
            <a:extLst>
              <a:ext uri="{FF2B5EF4-FFF2-40B4-BE49-F238E27FC236}">
                <a16:creationId xmlns:a16="http://schemas.microsoft.com/office/drawing/2014/main" id="{6FBC30CD-D3DC-4C94-9C33-136A59AF2649}"/>
              </a:ext>
            </a:extLst>
          </p:cNvPr>
          <p:cNvGrpSpPr/>
          <p:nvPr userDrawn="1"/>
        </p:nvGrpSpPr>
        <p:grpSpPr>
          <a:xfrm>
            <a:off x="1367381" y="1131823"/>
            <a:ext cx="4987825" cy="4356100"/>
            <a:chOff x="1367381" y="1131823"/>
            <a:chExt cx="4987825" cy="4356100"/>
          </a:xfrm>
        </p:grpSpPr>
        <p:sp>
          <p:nvSpPr>
            <p:cNvPr id="13" name="object 119">
              <a:extLst>
                <a:ext uri="{FF2B5EF4-FFF2-40B4-BE49-F238E27FC236}">
                  <a16:creationId xmlns:a16="http://schemas.microsoft.com/office/drawing/2014/main" id="{D3FE4A73-E3F7-4D3A-AB87-57F3978CD71D}"/>
                </a:ext>
              </a:extLst>
            </p:cNvPr>
            <p:cNvSpPr/>
            <p:nvPr/>
          </p:nvSpPr>
          <p:spPr>
            <a:xfrm>
              <a:off x="6240271" y="1131823"/>
              <a:ext cx="114935" cy="4356100"/>
            </a:xfrm>
            <a:custGeom>
              <a:avLst/>
              <a:gdLst/>
              <a:ahLst/>
              <a:cxnLst/>
              <a:rect l="l" t="t" r="r" b="b"/>
              <a:pathLst>
                <a:path w="114935" h="4356100">
                  <a:moveTo>
                    <a:pt x="0" y="4355591"/>
                  </a:moveTo>
                  <a:lnTo>
                    <a:pt x="114808" y="4355591"/>
                  </a:lnTo>
                  <a:lnTo>
                    <a:pt x="114808" y="0"/>
                  </a:lnTo>
                  <a:lnTo>
                    <a:pt x="0" y="0"/>
                  </a:lnTo>
                  <a:lnTo>
                    <a:pt x="0" y="4355591"/>
                  </a:lnTo>
                  <a:close/>
                </a:path>
              </a:pathLst>
            </a:custGeom>
            <a:solidFill>
              <a:srgbClr val="FCBB00"/>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sp>
          <p:nvSpPr>
            <p:cNvPr id="15" name="object 120">
              <a:extLst>
                <a:ext uri="{FF2B5EF4-FFF2-40B4-BE49-F238E27FC236}">
                  <a16:creationId xmlns:a16="http://schemas.microsoft.com/office/drawing/2014/main" id="{B2A5F336-1F93-4D0C-B248-431E7A9A6082}"/>
                </a:ext>
              </a:extLst>
            </p:cNvPr>
            <p:cNvSpPr/>
            <p:nvPr/>
          </p:nvSpPr>
          <p:spPr>
            <a:xfrm>
              <a:off x="1367381" y="1132775"/>
              <a:ext cx="4872889" cy="4354195"/>
            </a:xfrm>
            <a:custGeom>
              <a:avLst/>
              <a:gdLst/>
              <a:ahLst/>
              <a:cxnLst/>
              <a:rect l="l" t="t" r="r" b="b"/>
              <a:pathLst>
                <a:path w="5843270" h="4354195">
                  <a:moveTo>
                    <a:pt x="5843015" y="0"/>
                  </a:moveTo>
                  <a:lnTo>
                    <a:pt x="0" y="0"/>
                  </a:lnTo>
                  <a:lnTo>
                    <a:pt x="0" y="4354067"/>
                  </a:lnTo>
                  <a:lnTo>
                    <a:pt x="5843015" y="4354067"/>
                  </a:lnTo>
                  <a:lnTo>
                    <a:pt x="5843015" y="0"/>
                  </a:lnTo>
                  <a:close/>
                </a:path>
              </a:pathLst>
            </a:custGeom>
            <a:solidFill>
              <a:srgbClr val="B9B6B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endParaRPr>
            </a:p>
          </p:txBody>
        </p:sp>
      </p:grpSp>
      <p:sp>
        <p:nvSpPr>
          <p:cNvPr id="12" name="Text Placeholder 11">
            <a:extLst>
              <a:ext uri="{FF2B5EF4-FFF2-40B4-BE49-F238E27FC236}">
                <a16:creationId xmlns:a16="http://schemas.microsoft.com/office/drawing/2014/main" id="{08C1AE7F-80BA-4CDD-AF49-6C190CB661F9}"/>
              </a:ext>
            </a:extLst>
          </p:cNvPr>
          <p:cNvSpPr>
            <a:spLocks noGrp="1"/>
          </p:cNvSpPr>
          <p:nvPr>
            <p:ph type="body" sz="quarter" idx="10" hasCustomPrompt="1"/>
          </p:nvPr>
        </p:nvSpPr>
        <p:spPr>
          <a:xfrm>
            <a:off x="6642340" y="1132775"/>
            <a:ext cx="4788003" cy="4518025"/>
          </a:xfrm>
          <a:prstGeom prst="rect">
            <a:avLst/>
          </a:prstGeom>
        </p:spPr>
        <p:txBody>
          <a:bodyPr/>
          <a:lstStyle>
            <a:lvl1pPr marL="0" indent="0">
              <a:buNone/>
              <a:defRPr sz="2400" b="0" i="0" baseline="0">
                <a:solidFill>
                  <a:schemeClr val="tx1"/>
                </a:solidFill>
                <a:latin typeface="Arial" panose="020B0604020202020204" pitchFamily="34" charset="0"/>
                <a:ea typeface="Roboto" panose="02000000000000000000" pitchFamily="2" charset="0"/>
                <a:cs typeface="Arial" panose="020B0604020202020204" pitchFamily="34" charset="0"/>
              </a:defRPr>
            </a:lvl1pPr>
            <a:lvl2pPr marL="914400" indent="-342900" defTabSz="1028700">
              <a:spcBef>
                <a:spcPts val="1100"/>
              </a:spcBef>
              <a:spcAft>
                <a:spcPts val="1800"/>
              </a:spcAft>
              <a:buFont typeface="Arial" panose="020B0604020202020204" pitchFamily="34" charset="0"/>
              <a:buNone/>
              <a:defRPr sz="2000" b="0" i="0" baseline="0">
                <a:latin typeface="Arial" panose="020B0604020202020204" pitchFamily="34" charset="0"/>
                <a:ea typeface="Roboto" panose="02000000000000000000" pitchFamily="2" charset="0"/>
                <a:cs typeface="Arial" panose="020B0604020202020204" pitchFamily="34" charset="0"/>
              </a:defRPr>
            </a:lvl2pPr>
          </a:lstStyle>
          <a:p>
            <a:pPr lvl="0"/>
            <a:r>
              <a:rPr lang="en-US" dirty="0"/>
              <a:t>Click to add stem:</a:t>
            </a:r>
            <a:endParaRPr lang="en-US" b="0" dirty="0">
              <a:solidFill>
                <a:schemeClr val="accent1"/>
              </a:solidFill>
            </a:endParaRPr>
          </a:p>
          <a:p>
            <a:pPr lvl="0"/>
            <a:endParaRPr lang="en-US" dirty="0"/>
          </a:p>
        </p:txBody>
      </p:sp>
      <p:sp>
        <p:nvSpPr>
          <p:cNvPr id="4" name="Rectangle 3">
            <a:extLst>
              <a:ext uri="{FF2B5EF4-FFF2-40B4-BE49-F238E27FC236}">
                <a16:creationId xmlns:a16="http://schemas.microsoft.com/office/drawing/2014/main" id="{0EE056C8-B733-284D-97BB-B7C96CA78AFE}"/>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10;&#10;AI-generated content may be incorrect.">
            <a:extLst>
              <a:ext uri="{FF2B5EF4-FFF2-40B4-BE49-F238E27FC236}">
                <a16:creationId xmlns:a16="http://schemas.microsoft.com/office/drawing/2014/main" id="{6EB6D26F-AEF5-FF14-5912-B279BDD74C05}"/>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838080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D5EC082-889F-3C46-B3EF-520E0082518D}"/>
              </a:ext>
            </a:extLst>
          </p:cNvPr>
          <p:cNvPicPr>
            <a:picLocks noChangeAspect="1"/>
          </p:cNvPicPr>
          <p:nvPr userDrawn="1"/>
        </p:nvPicPr>
        <p:blipFill>
          <a:blip r:embed="rId3"/>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F315F8-32D4-4B4C-964F-19E132C62FEC}"/>
              </a:ext>
            </a:extLst>
          </p:cNvPr>
          <p:cNvSpPr>
            <a:spLocks noGrp="1"/>
          </p:cNvSpPr>
          <p:nvPr>
            <p:ph type="ctrTitle" hasCustomPrompt="1"/>
          </p:nvPr>
        </p:nvSpPr>
        <p:spPr>
          <a:xfrm>
            <a:off x="1371600" y="99588"/>
            <a:ext cx="9912096" cy="936332"/>
          </a:xfrm>
          <a:prstGeom prst="rect">
            <a:avLst/>
          </a:prstGeom>
        </p:spPr>
        <p:txBody>
          <a:bodyPr anchor="b"/>
          <a:lstStyle>
            <a:lvl1pPr algn="l">
              <a:defRPr sz="3800" b="1" i="0">
                <a:solidFill>
                  <a:schemeClr val="accent1"/>
                </a:solidFill>
                <a:latin typeface="Arial Black" panose="020B0A04020102020204" pitchFamily="34" charset="0"/>
                <a:ea typeface="Roboto Black" panose="02000000000000000000" pitchFamily="2" charset="0"/>
              </a:defRPr>
            </a:lvl1pPr>
          </a:lstStyle>
          <a:p>
            <a:r>
              <a:rPr lang="en-US" dirty="0"/>
              <a:t>Activity: Title</a:t>
            </a:r>
          </a:p>
        </p:txBody>
      </p:sp>
      <p:sp>
        <p:nvSpPr>
          <p:cNvPr id="3" name="Subtitle 2">
            <a:extLst>
              <a:ext uri="{FF2B5EF4-FFF2-40B4-BE49-F238E27FC236}">
                <a16:creationId xmlns:a16="http://schemas.microsoft.com/office/drawing/2014/main" id="{B1BA674E-9D86-234F-991A-49EFEAFC8043}"/>
              </a:ext>
            </a:extLst>
          </p:cNvPr>
          <p:cNvSpPr>
            <a:spLocks noGrp="1"/>
          </p:cNvSpPr>
          <p:nvPr>
            <p:ph type="subTitle" idx="1" hasCustomPrompt="1"/>
          </p:nvPr>
        </p:nvSpPr>
        <p:spPr>
          <a:xfrm>
            <a:off x="2860895" y="6174462"/>
            <a:ext cx="6980222" cy="344033"/>
          </a:xfrm>
          <a:prstGeom prst="rect">
            <a:avLst/>
          </a:prstGeom>
        </p:spPr>
        <p:txBody>
          <a:bodyPr/>
          <a:lstStyle>
            <a:lvl1pPr marL="0" indent="0" algn="l">
              <a:buNone/>
              <a:defRPr sz="1200" b="1" i="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Title</a:t>
            </a:r>
          </a:p>
        </p:txBody>
      </p:sp>
      <p:sp>
        <p:nvSpPr>
          <p:cNvPr id="9" name="Subtitle 2">
            <a:extLst>
              <a:ext uri="{FF2B5EF4-FFF2-40B4-BE49-F238E27FC236}">
                <a16:creationId xmlns:a16="http://schemas.microsoft.com/office/drawing/2014/main" id="{2D102C5D-08FD-264B-B472-F875190C38BD}"/>
              </a:ext>
            </a:extLst>
          </p:cNvPr>
          <p:cNvSpPr txBox="1">
            <a:spLocks/>
          </p:cNvSpPr>
          <p:nvPr userDrawn="1"/>
        </p:nvSpPr>
        <p:spPr>
          <a:xfrm>
            <a:off x="9841116" y="6174462"/>
            <a:ext cx="1442579" cy="34403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200" b="1" i="1" kern="1200">
                <a:solidFill>
                  <a:schemeClr val="accent1"/>
                </a:solidFill>
                <a:latin typeface="Roboto" panose="02000000000000000000" pitchFamily="2" charset="0"/>
                <a:ea typeface="Roboto" panose="02000000000000000000" pitchFamily="2"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fld id="{288FB575-9AD3-6D48-9A48-1D58BE252A08}" type="slidenum">
              <a:rPr lang="en-US" sz="1800" smtClean="0"/>
              <a:t>‹#›</a:t>
            </a:fld>
            <a:endParaRPr lang="en-US" sz="1800" dirty="0"/>
          </a:p>
        </p:txBody>
      </p:sp>
      <p:sp>
        <p:nvSpPr>
          <p:cNvPr id="5" name="Picture Placeholder 4">
            <a:extLst>
              <a:ext uri="{FF2B5EF4-FFF2-40B4-BE49-F238E27FC236}">
                <a16:creationId xmlns:a16="http://schemas.microsoft.com/office/drawing/2014/main" id="{6EC0259C-766D-CA47-B31F-0B3489A29DD2}"/>
              </a:ext>
            </a:extLst>
          </p:cNvPr>
          <p:cNvSpPr>
            <a:spLocks noGrp="1"/>
          </p:cNvSpPr>
          <p:nvPr>
            <p:ph type="pic" sz="quarter" idx="11" hasCustomPrompt="1"/>
          </p:nvPr>
        </p:nvSpPr>
        <p:spPr>
          <a:xfrm>
            <a:off x="1371599" y="1203326"/>
            <a:ext cx="9912096" cy="4518024"/>
          </a:xfrm>
          <a:prstGeom prst="rect">
            <a:avLst/>
          </a:prstGeom>
          <a:solidFill>
            <a:schemeClr val="bg2"/>
          </a:solidFill>
        </p:spPr>
        <p:txBody>
          <a:bodyPr anchor="ctr"/>
          <a:lstStyle>
            <a:lvl1pPr marL="0" indent="0" algn="ctr">
              <a:buNone/>
              <a:defRPr>
                <a:latin typeface="Arial" panose="020B0604020202020204" pitchFamily="34" charset="0"/>
                <a:cs typeface="Arial" panose="020B0604020202020204" pitchFamily="34" charset="0"/>
              </a:defRPr>
            </a:lvl1pPr>
          </a:lstStyle>
          <a:p>
            <a:r>
              <a:rPr lang="en-US" dirty="0"/>
              <a:t>Activity Image</a:t>
            </a:r>
          </a:p>
        </p:txBody>
      </p:sp>
      <p:sp>
        <p:nvSpPr>
          <p:cNvPr id="4" name="Rectangle 3">
            <a:extLst>
              <a:ext uri="{FF2B5EF4-FFF2-40B4-BE49-F238E27FC236}">
                <a16:creationId xmlns:a16="http://schemas.microsoft.com/office/drawing/2014/main" id="{BCBFAD96-54B3-67F6-2917-99C32430F9EA}"/>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AI-generated content may be incorrect.">
            <a:extLst>
              <a:ext uri="{FF2B5EF4-FFF2-40B4-BE49-F238E27FC236}">
                <a16:creationId xmlns:a16="http://schemas.microsoft.com/office/drawing/2014/main" id="{E874BF95-EFB2-3D8A-CB4D-3CF907A396CA}"/>
              </a:ext>
            </a:extLst>
          </p:cNvPr>
          <p:cNvPicPr>
            <a:picLocks noChangeAspect="1"/>
          </p:cNvPicPr>
          <p:nvPr userDrawn="1"/>
        </p:nvPicPr>
        <p:blipFill>
          <a:blip r:embed="rId4"/>
          <a:stretch>
            <a:fillRect/>
          </a:stretch>
        </p:blipFill>
        <p:spPr>
          <a:xfrm>
            <a:off x="196850" y="6097486"/>
            <a:ext cx="2346545" cy="437656"/>
          </a:xfrm>
          <a:prstGeom prst="rect">
            <a:avLst/>
          </a:prstGeom>
        </p:spPr>
      </p:pic>
    </p:spTree>
    <p:custDataLst>
      <p:tags r:id="rId1"/>
    </p:custDataLst>
    <p:extLst>
      <p:ext uri="{BB962C8B-B14F-4D97-AF65-F5344CB8AC3E}">
        <p14:creationId xmlns:p14="http://schemas.microsoft.com/office/powerpoint/2010/main" val="192465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Literacy Blank">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0" cy="420624"/>
          </a:xfrm>
          <a:prstGeom prst="rect">
            <a:avLst/>
          </a:prstGeom>
        </p:spPr>
      </p:pic>
      <p:sp>
        <p:nvSpPr>
          <p:cNvPr id="4" name="Title 1"/>
          <p:cNvSpPr>
            <a:spLocks noGrp="1"/>
          </p:cNvSpPr>
          <p:nvPr>
            <p:ph type="title"/>
          </p:nvPr>
        </p:nvSpPr>
        <p:spPr>
          <a:xfrm>
            <a:off x="609600" y="274638"/>
            <a:ext cx="10972800" cy="1143000"/>
          </a:xfrm>
        </p:spPr>
        <p:txBody>
          <a:bodyPr/>
          <a:lstStyle/>
          <a:p>
            <a:r>
              <a:rPr lang="en-US"/>
              <a:t>Click to edit Master title style</a:t>
            </a:r>
          </a:p>
        </p:txBody>
      </p:sp>
      <p:sp>
        <p:nvSpPr>
          <p:cNvPr id="5" name="Text Placeholder 4"/>
          <p:cNvSpPr>
            <a:spLocks noGrp="1"/>
          </p:cNvSpPr>
          <p:nvPr>
            <p:ph type="body" sz="quarter" idx="10"/>
          </p:nvPr>
        </p:nvSpPr>
        <p:spPr>
          <a:xfrm>
            <a:off x="639483" y="1869140"/>
            <a:ext cx="3556000" cy="4120179"/>
          </a:xfrm>
        </p:spPr>
        <p:txBody>
          <a:bodyPr>
            <a:normAutofit/>
          </a:bodyPr>
          <a:lstStyle>
            <a:lvl1pPr marL="342900" marR="0" indent="-342900" algn="l" defTabSz="914400" rtl="0" eaLnBrk="1" fontAlgn="auto" latinLnBrk="0" hangingPunct="1">
              <a:lnSpc>
                <a:spcPct val="100000"/>
              </a:lnSpc>
              <a:spcBef>
                <a:spcPct val="20000"/>
              </a:spcBef>
              <a:spcAft>
                <a:spcPts val="0"/>
              </a:spcAft>
              <a:buClrTx/>
              <a:buSzTx/>
              <a:buFontTx/>
              <a:buBlip>
                <a:blip r:embed="rId3"/>
              </a:buBlip>
              <a:tabLst/>
              <a:defRPr sz="2000"/>
            </a:lvl1pPr>
            <a:lvl2pPr marL="742950" indent="-285750">
              <a:buFontTx/>
              <a:buBlip>
                <a:blip r:embed="rId3"/>
              </a:buBlip>
              <a:defRPr/>
            </a:lvl2pPr>
            <a:lvl3pPr marL="1143000" indent="-228600">
              <a:buFontTx/>
              <a:buBlip>
                <a:blip r:embed="rId3"/>
              </a:buBlip>
              <a:defRPr/>
            </a:lvl3pPr>
            <a:lvl4pPr marL="1600200" indent="-228600">
              <a:buFontTx/>
              <a:buBlip>
                <a:blip r:embed="rId3"/>
              </a:buBlip>
              <a:defRPr/>
            </a:lvl4pPr>
            <a:lvl5pPr marL="2057400" indent="-228600">
              <a:buFontTx/>
              <a:buBlip>
                <a:blip r:embed="rId3"/>
              </a:buBlip>
              <a:defRPr/>
            </a:lvl5pPr>
          </a:lstStyle>
          <a:p>
            <a:pPr lvl="0"/>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marL="342900" marR="0" lvl="0" indent="-342900" algn="l" defTabSz="914400" rtl="0" eaLnBrk="1" fontAlgn="auto" latinLnBrk="0" hangingPunct="1">
              <a:lnSpc>
                <a:spcPct val="100000"/>
              </a:lnSpc>
              <a:spcBef>
                <a:spcPct val="20000"/>
              </a:spcBef>
              <a:spcAft>
                <a:spcPts val="0"/>
              </a:spcAft>
              <a:buClrTx/>
              <a:buSzTx/>
              <a:buFontTx/>
              <a:buBlip>
                <a:blip r:embed="rId3"/>
              </a:buBlip>
              <a:tabLst/>
              <a:defRPr/>
            </a:pPr>
            <a:r>
              <a:rPr lang="en-US" dirty="0"/>
              <a:t>Click to edit Master text styles</a:t>
            </a:r>
          </a:p>
          <a:p>
            <a:pPr lvl="0"/>
            <a:endParaRPr lang="en-US" dirty="0"/>
          </a:p>
        </p:txBody>
      </p:sp>
      <p:sp>
        <p:nvSpPr>
          <p:cNvPr id="6" name="Slide Number Placeholder 5"/>
          <p:cNvSpPr txBox="1">
            <a:spLocks/>
          </p:cNvSpPr>
          <p:nvPr userDrawn="1"/>
        </p:nvSpPr>
        <p:spPr>
          <a:xfrm>
            <a:off x="9302496" y="6111876"/>
            <a:ext cx="28448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A663E980-01E2-4D0E-BC99-6ABEDAA200DA}" type="slidenum">
              <a:rPr lang="en-US" sz="1800" smtClean="0">
                <a:solidFill>
                  <a:schemeClr val="tx1"/>
                </a:solidFill>
              </a:rPr>
              <a:pPr algn="r"/>
              <a:t>‹#›</a:t>
            </a:fld>
            <a:endParaRPr lang="en-US" sz="1800" dirty="0">
              <a:solidFill>
                <a:schemeClr val="tx1"/>
              </a:solidFill>
            </a:endParaRPr>
          </a:p>
        </p:txBody>
      </p:sp>
      <p:sp>
        <p:nvSpPr>
          <p:cNvPr id="2" name="Rectangle 1">
            <a:extLst>
              <a:ext uri="{FF2B5EF4-FFF2-40B4-BE49-F238E27FC236}">
                <a16:creationId xmlns:a16="http://schemas.microsoft.com/office/drawing/2014/main" id="{45EDC921-473E-7ECA-6B4A-8C51B09134BE}"/>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10;&#10;AI-generated content may be incorrect.">
            <a:extLst>
              <a:ext uri="{FF2B5EF4-FFF2-40B4-BE49-F238E27FC236}">
                <a16:creationId xmlns:a16="http://schemas.microsoft.com/office/drawing/2014/main" id="{58058E47-DDFF-A612-2578-8817CC435748}"/>
              </a:ext>
            </a:extLst>
          </p:cNvPr>
          <p:cNvPicPr>
            <a:picLocks noChangeAspect="1"/>
          </p:cNvPicPr>
          <p:nvPr userDrawn="1"/>
        </p:nvPicPr>
        <p:blipFill>
          <a:blip r:embed="rId4"/>
          <a:stretch>
            <a:fillRect/>
          </a:stretch>
        </p:blipFill>
        <p:spPr>
          <a:xfrm>
            <a:off x="196850" y="6097486"/>
            <a:ext cx="2346545" cy="437656"/>
          </a:xfrm>
          <a:prstGeom prst="rect">
            <a:avLst/>
          </a:prstGeom>
        </p:spPr>
      </p:pic>
    </p:spTree>
    <p:extLst>
      <p:ext uri="{BB962C8B-B14F-4D97-AF65-F5344CB8AC3E}">
        <p14:creationId xmlns:p14="http://schemas.microsoft.com/office/powerpoint/2010/main" val="1044480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9A6AA1C-3CBB-4FF6-A556-711048406903}" type="datetimeFigureOut">
              <a:rPr lang="en-US" smtClean="0"/>
              <a:t>7/1/2025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721B24-AB5C-4D57-9BCB-DFC1CFF6061C}" type="slidenum">
              <a:rPr lang="en-US" smtClean="0"/>
              <a:t>‹#›</a:t>
            </a:fld>
            <a:endParaRPr lang="en-US"/>
          </a:p>
        </p:txBody>
      </p:sp>
      <p:sp>
        <p:nvSpPr>
          <p:cNvPr id="7" name="Rectangle 6">
            <a:extLst>
              <a:ext uri="{FF2B5EF4-FFF2-40B4-BE49-F238E27FC236}">
                <a16:creationId xmlns:a16="http://schemas.microsoft.com/office/drawing/2014/main" id="{774E52AB-535E-4A0B-C006-E1BEF7978F7E}"/>
              </a:ext>
            </a:extLst>
          </p:cNvPr>
          <p:cNvSpPr/>
          <p:nvPr userDrawn="1"/>
        </p:nvSpPr>
        <p:spPr>
          <a:xfrm>
            <a:off x="196850" y="6013450"/>
            <a:ext cx="2308445" cy="6352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Graphical user interface&#10;&#10;AI-generated content may be incorrect.">
            <a:extLst>
              <a:ext uri="{FF2B5EF4-FFF2-40B4-BE49-F238E27FC236}">
                <a16:creationId xmlns:a16="http://schemas.microsoft.com/office/drawing/2014/main" id="{5CCAF097-1C1A-F12C-38AE-201C1F008B63}"/>
              </a:ext>
            </a:extLst>
          </p:cNvPr>
          <p:cNvPicPr>
            <a:picLocks noChangeAspect="1"/>
          </p:cNvPicPr>
          <p:nvPr userDrawn="1"/>
        </p:nvPicPr>
        <p:blipFill>
          <a:blip r:embed="rId2"/>
          <a:stretch>
            <a:fillRect/>
          </a:stretch>
        </p:blipFill>
        <p:spPr>
          <a:xfrm>
            <a:off x="196850" y="6097486"/>
            <a:ext cx="2346545" cy="437656"/>
          </a:xfrm>
          <a:prstGeom prst="rect">
            <a:avLst/>
          </a:prstGeom>
        </p:spPr>
      </p:pic>
    </p:spTree>
    <p:extLst>
      <p:ext uri="{BB962C8B-B14F-4D97-AF65-F5344CB8AC3E}">
        <p14:creationId xmlns:p14="http://schemas.microsoft.com/office/powerpoint/2010/main" val="1715453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225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1" r:id="rId4"/>
    <p:sldLayoutId id="2147483654" r:id="rId5"/>
    <p:sldLayoutId id="2147483653" r:id="rId6"/>
    <p:sldLayoutId id="2147483655" r:id="rId7"/>
    <p:sldLayoutId id="214748365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A6AA1C-3CBB-4FF6-A556-711048406903}" type="datetimeFigureOut">
              <a:rPr lang="en-US" smtClean="0"/>
              <a:t>7/1/2025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721B24-AB5C-4D57-9BCB-DFC1CFF6061C}" type="slidenum">
              <a:rPr lang="en-US" smtClean="0"/>
              <a:t>‹#›</a:t>
            </a:fld>
            <a:endParaRPr lang="en-US"/>
          </a:p>
        </p:txBody>
      </p:sp>
    </p:spTree>
    <p:extLst>
      <p:ext uri="{BB962C8B-B14F-4D97-AF65-F5344CB8AC3E}">
        <p14:creationId xmlns:p14="http://schemas.microsoft.com/office/powerpoint/2010/main" val="157723011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6184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756965"/>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47328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22801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1.xml"/><Relationship Id="rId1" Type="http://schemas.openxmlformats.org/officeDocument/2006/relationships/tags" Target="../tags/tag42.xml"/><Relationship Id="rId4" Type="http://schemas.openxmlformats.org/officeDocument/2006/relationships/image" Target="../media/image15.sv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4.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4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hyperlink" Target="https://www.militaryonesource.mil/benefits/volunteer-income-tax-assistance-program/" TargetMode="Externa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hyperlink" Target="https://finred.usalearning.gov/" TargetMode="External"/><Relationship Id="rId2" Type="http://schemas.openxmlformats.org/officeDocument/2006/relationships/diagramData" Target="../diagrams/data10.xml"/><Relationship Id="rId1" Type="http://schemas.openxmlformats.org/officeDocument/2006/relationships/slideLayout" Target="../slideLayouts/slideLayout4.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hyperlink" Target="https://www.militaryonesource.mil/financial-legal/taxes/miltax-military-tax-services/"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hcm.direct-access.uscg.mil/" TargetMode="External"/><Relationship Id="rId2" Type="http://schemas.openxmlformats.org/officeDocument/2006/relationships/hyperlink" Target="https://mypay.dfas.mil/" TargetMode="Externa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hyperlink" Target="https://www.dcms.uscg.mil/ppc/pd/da/" TargetMode="External"/><Relationship Id="rId2" Type="http://schemas.openxmlformats.org/officeDocument/2006/relationships/hyperlink" Target="https://mypay.dfas.mil/"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jpg"/><Relationship Id="rId18" Type="http://schemas.openxmlformats.org/officeDocument/2006/relationships/image" Target="../media/image33.jpg"/><Relationship Id="rId3" Type="http://schemas.openxmlformats.org/officeDocument/2006/relationships/image" Target="../media/image18.jpeg"/><Relationship Id="rId21" Type="http://schemas.openxmlformats.org/officeDocument/2006/relationships/image" Target="../media/image36.jpg"/><Relationship Id="rId7" Type="http://schemas.openxmlformats.org/officeDocument/2006/relationships/image" Target="../media/image22.jpg"/><Relationship Id="rId12" Type="http://schemas.openxmlformats.org/officeDocument/2006/relationships/image" Target="../media/image27.jpg"/><Relationship Id="rId17" Type="http://schemas.openxmlformats.org/officeDocument/2006/relationships/image" Target="../media/image32.jpg"/><Relationship Id="rId2" Type="http://schemas.openxmlformats.org/officeDocument/2006/relationships/notesSlide" Target="../notesSlides/notesSlide1.xml"/><Relationship Id="rId16" Type="http://schemas.openxmlformats.org/officeDocument/2006/relationships/image" Target="../media/image31.jpg"/><Relationship Id="rId20" Type="http://schemas.openxmlformats.org/officeDocument/2006/relationships/image" Target="../media/image35.jpg"/><Relationship Id="rId1" Type="http://schemas.openxmlformats.org/officeDocument/2006/relationships/slideLayout" Target="../slideLayouts/slideLayout20.xml"/><Relationship Id="rId6" Type="http://schemas.openxmlformats.org/officeDocument/2006/relationships/image" Target="../media/image21.jpg"/><Relationship Id="rId11" Type="http://schemas.openxmlformats.org/officeDocument/2006/relationships/image" Target="../media/image26.jpg"/><Relationship Id="rId5" Type="http://schemas.openxmlformats.org/officeDocument/2006/relationships/image" Target="../media/image20.jpg"/><Relationship Id="rId15" Type="http://schemas.openxmlformats.org/officeDocument/2006/relationships/image" Target="../media/image30.jpg"/><Relationship Id="rId23" Type="http://schemas.openxmlformats.org/officeDocument/2006/relationships/image" Target="../media/image38.jpg"/><Relationship Id="rId10" Type="http://schemas.openxmlformats.org/officeDocument/2006/relationships/image" Target="../media/image25.jpg"/><Relationship Id="rId19" Type="http://schemas.openxmlformats.org/officeDocument/2006/relationships/image" Target="../media/image34.jpg"/><Relationship Id="rId4" Type="http://schemas.openxmlformats.org/officeDocument/2006/relationships/image" Target="../media/image19.jpeg"/><Relationship Id="rId9" Type="http://schemas.openxmlformats.org/officeDocument/2006/relationships/image" Target="../media/image24.jpg"/><Relationship Id="rId14" Type="http://schemas.openxmlformats.org/officeDocument/2006/relationships/image" Target="../media/image29.jpg"/><Relationship Id="rId22" Type="http://schemas.openxmlformats.org/officeDocument/2006/relationships/image" Target="../media/image37.jp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militarypay.defense.gov/Pay/" TargetMode="Externa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FFF88-E03D-1F4E-B1FF-003385852C39}"/>
              </a:ext>
            </a:extLst>
          </p:cNvPr>
          <p:cNvSpPr>
            <a:spLocks noGrp="1"/>
          </p:cNvSpPr>
          <p:nvPr>
            <p:ph type="ctrTitle"/>
          </p:nvPr>
        </p:nvSpPr>
        <p:spPr>
          <a:xfrm>
            <a:off x="3069166" y="2126644"/>
            <a:ext cx="6989234" cy="956979"/>
          </a:xfrm>
        </p:spPr>
        <p:txBody>
          <a:bodyPr/>
          <a:lstStyle/>
          <a:p>
            <a:r>
              <a:rPr lang="en-US" dirty="0">
                <a:solidFill>
                  <a:srgbClr val="182C42"/>
                </a:solidFill>
              </a:rPr>
              <a:t>Military Pay</a:t>
            </a:r>
          </a:p>
        </p:txBody>
      </p:sp>
      <p:sp>
        <p:nvSpPr>
          <p:cNvPr id="5" name="Oval 4">
            <a:extLst>
              <a:ext uri="{FF2B5EF4-FFF2-40B4-BE49-F238E27FC236}">
                <a16:creationId xmlns:a16="http://schemas.microsoft.com/office/drawing/2014/main" id="{26BA49BE-FC8E-74CD-FCAB-DC946E0B7C4A}"/>
              </a:ext>
            </a:extLst>
          </p:cNvPr>
          <p:cNvSpPr/>
          <p:nvPr/>
        </p:nvSpPr>
        <p:spPr>
          <a:xfrm>
            <a:off x="1523998" y="1914071"/>
            <a:ext cx="1324427" cy="1342570"/>
          </a:xfrm>
          <a:prstGeom prst="ellipse">
            <a:avLst/>
          </a:prstGeom>
          <a:solidFill>
            <a:srgbClr val="1C355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Dollar with solid fill">
            <a:extLst>
              <a:ext uri="{FF2B5EF4-FFF2-40B4-BE49-F238E27FC236}">
                <a16:creationId xmlns:a16="http://schemas.microsoft.com/office/drawing/2014/main" id="{A3C11425-7A62-602B-6849-C6FA049200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9011" y="2134105"/>
            <a:ext cx="914400" cy="914400"/>
          </a:xfrm>
          <a:prstGeom prst="rect">
            <a:avLst/>
          </a:prstGeom>
        </p:spPr>
      </p:pic>
      <p:sp>
        <p:nvSpPr>
          <p:cNvPr id="7" name="Text Placeholder 4"/>
          <p:cNvSpPr>
            <a:spLocks noGrp="1"/>
          </p:cNvSpPr>
          <p:nvPr>
            <p:ph type="body" sz="quarter" idx="10" hasCustomPrompt="1"/>
          </p:nvPr>
        </p:nvSpPr>
        <p:spPr>
          <a:xfrm>
            <a:off x="1" y="5894439"/>
            <a:ext cx="12192000" cy="10247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i="1" dirty="0">
                <a:solidFill>
                  <a:schemeClr val="bg1"/>
                </a:solidFill>
              </a:rPr>
              <a:t>Disclaimer: The information presented in this lesson does not constitute legal, tax, investment, financial, or other advice. This lesson is intended as an informational resource to assist you in identifying or exploring resources and options for managing your personal financial situation. </a:t>
            </a:r>
          </a:p>
        </p:txBody>
      </p:sp>
      <p:sp>
        <p:nvSpPr>
          <p:cNvPr id="3" name="TextBox 2"/>
          <p:cNvSpPr txBox="1"/>
          <p:nvPr/>
        </p:nvSpPr>
        <p:spPr>
          <a:xfrm>
            <a:off x="775063" y="5043343"/>
            <a:ext cx="2194560" cy="338554"/>
          </a:xfrm>
          <a:prstGeom prst="rect">
            <a:avLst/>
          </a:prstGeom>
        </p:spPr>
        <p:txBody>
          <a:bodyPr wrap="square" rtlCol="0" anchor="b">
            <a:spAutoFit/>
          </a:bodyPr>
          <a:lstStyle/>
          <a:p>
            <a:pPr algn="l"/>
            <a:r>
              <a:rPr lang="en-US" sz="1600" i="1" dirty="0"/>
              <a:t>(Updated June 2025)</a:t>
            </a:r>
          </a:p>
        </p:txBody>
      </p:sp>
    </p:spTree>
    <p:custDataLst>
      <p:tags r:id="rId1"/>
    </p:custDataLst>
    <p:extLst>
      <p:ext uri="{BB962C8B-B14F-4D97-AF65-F5344CB8AC3E}">
        <p14:creationId xmlns:p14="http://schemas.microsoft.com/office/powerpoint/2010/main" val="317446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Housing Allowances</a:t>
            </a:r>
          </a:p>
        </p:txBody>
      </p:sp>
      <p:sp>
        <p:nvSpPr>
          <p:cNvPr id="7" name="Subtitle 6"/>
          <p:cNvSpPr>
            <a:spLocks noGrp="1"/>
          </p:cNvSpPr>
          <p:nvPr>
            <p:ph type="subTitle" idx="1"/>
          </p:nvPr>
        </p:nvSpPr>
        <p:spPr>
          <a:xfrm>
            <a:off x="2860895" y="6172433"/>
            <a:ext cx="6980222" cy="344033"/>
          </a:xfrm>
        </p:spPr>
        <p:txBody>
          <a:bodyPr/>
          <a:lstStyle/>
          <a:p>
            <a:r>
              <a:rPr lang="en-US" sz="1800" dirty="0"/>
              <a:t>Military Pay</a:t>
            </a:r>
          </a:p>
        </p:txBody>
      </p:sp>
      <p:graphicFrame>
        <p:nvGraphicFramePr>
          <p:cNvPr id="3" name="Diagram 2"/>
          <p:cNvGraphicFramePr/>
          <p:nvPr>
            <p:extLst>
              <p:ext uri="{D42A27DB-BD31-4B8C-83A1-F6EECF244321}">
                <p14:modId xmlns:p14="http://schemas.microsoft.com/office/powerpoint/2010/main" val="3807320536"/>
              </p:ext>
            </p:extLst>
          </p:nvPr>
        </p:nvGraphicFramePr>
        <p:xfrm>
          <a:off x="967340" y="2204185"/>
          <a:ext cx="9912094" cy="3170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 Placeholder 4"/>
          <p:cNvSpPr>
            <a:spLocks noGrp="1"/>
          </p:cNvSpPr>
          <p:nvPr>
            <p:ph type="body" sz="quarter" idx="4294967295" hasCustomPrompt="1"/>
          </p:nvPr>
        </p:nvSpPr>
        <p:spPr>
          <a:xfrm>
            <a:off x="1259840" y="1338355"/>
            <a:ext cx="8931729" cy="101441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mn-lt"/>
                <a:ea typeface="+mn-ea"/>
                <a:cs typeface="+mn-cs"/>
              </a:rPr>
              <a:t>Basic Allowance for Housing (BAH) is for those authorized to live off-installation.</a:t>
            </a:r>
          </a:p>
        </p:txBody>
      </p:sp>
      <p:sp>
        <p:nvSpPr>
          <p:cNvPr id="9" name="Text Placeholder 4"/>
          <p:cNvSpPr>
            <a:spLocks noGrp="1"/>
          </p:cNvSpPr>
          <p:nvPr>
            <p:ph type="body" sz="quarter" idx="4294967295" hasCustomPrompt="1"/>
          </p:nvPr>
        </p:nvSpPr>
        <p:spPr>
          <a:xfrm>
            <a:off x="4866639" y="2841321"/>
            <a:ext cx="2103121" cy="509356"/>
          </a:xfrm>
          <a:prstGeom prst="rect">
            <a:avLst/>
          </a:prstGeom>
        </p:spPr>
        <p:txBody>
          <a:bodyPr/>
          <a:lstStyle>
            <a:lvl1pPr marL="0" indent="0" algn="ctr">
              <a:buNone/>
              <a:defRPr sz="2100" baseline="0"/>
            </a:lvl1pPr>
          </a:lstStyle>
          <a:p>
            <a:pPr lvl="0"/>
            <a:r>
              <a:rPr lang="en-US" dirty="0">
                <a:solidFill>
                  <a:schemeClr val="bg1"/>
                </a:solidFill>
              </a:rPr>
              <a:t>Types of BAH</a:t>
            </a:r>
          </a:p>
        </p:txBody>
      </p:sp>
      <p:sp>
        <p:nvSpPr>
          <p:cNvPr id="10" name="Text Placeholder 4"/>
          <p:cNvSpPr>
            <a:spLocks noGrp="1"/>
          </p:cNvSpPr>
          <p:nvPr>
            <p:ph type="body" sz="quarter" idx="4294967295" hasCustomPrompt="1"/>
          </p:nvPr>
        </p:nvSpPr>
        <p:spPr>
          <a:xfrm>
            <a:off x="967341" y="4394389"/>
            <a:ext cx="2121300" cy="509356"/>
          </a:xfrm>
          <a:prstGeom prst="rect">
            <a:avLst/>
          </a:prstGeom>
        </p:spPr>
        <p:txBody>
          <a:bodyPr/>
          <a:lstStyle>
            <a:lvl1pPr marL="0" indent="0" algn="ctr">
              <a:buNone/>
              <a:defRPr sz="2100" baseline="0"/>
            </a:lvl1pPr>
          </a:lstStyle>
          <a:p>
            <a:pPr lvl="0"/>
            <a:r>
              <a:rPr lang="en-US" dirty="0">
                <a:solidFill>
                  <a:schemeClr val="bg1"/>
                </a:solidFill>
              </a:rPr>
              <a:t>Partial BAH</a:t>
            </a:r>
          </a:p>
        </p:txBody>
      </p:sp>
      <p:sp>
        <p:nvSpPr>
          <p:cNvPr id="11" name="Text Placeholder 4"/>
          <p:cNvSpPr>
            <a:spLocks noGrp="1"/>
          </p:cNvSpPr>
          <p:nvPr>
            <p:ph type="body" sz="quarter" idx="4294967295" hasCustomPrompt="1"/>
          </p:nvPr>
        </p:nvSpPr>
        <p:spPr>
          <a:xfrm>
            <a:off x="3522027" y="4394389"/>
            <a:ext cx="2167574" cy="509356"/>
          </a:xfrm>
          <a:prstGeom prst="rect">
            <a:avLst/>
          </a:prstGeom>
        </p:spPr>
        <p:txBody>
          <a:bodyPr/>
          <a:lstStyle>
            <a:lvl1pPr marL="0" indent="0" algn="ctr">
              <a:buNone/>
              <a:defRPr sz="2100" baseline="0"/>
            </a:lvl1pPr>
          </a:lstStyle>
          <a:p>
            <a:pPr lvl="0"/>
            <a:r>
              <a:rPr lang="en-US" dirty="0">
                <a:solidFill>
                  <a:schemeClr val="bg1"/>
                </a:solidFill>
              </a:rPr>
              <a:t>BAH-DIFF</a:t>
            </a:r>
          </a:p>
        </p:txBody>
      </p:sp>
      <p:sp>
        <p:nvSpPr>
          <p:cNvPr id="12" name="Text Placeholder 4"/>
          <p:cNvSpPr>
            <a:spLocks noGrp="1"/>
          </p:cNvSpPr>
          <p:nvPr>
            <p:ph type="body" sz="quarter" idx="4294967295" hasCustomPrompt="1"/>
          </p:nvPr>
        </p:nvSpPr>
        <p:spPr>
          <a:xfrm>
            <a:off x="6145259" y="4108231"/>
            <a:ext cx="2155462" cy="509356"/>
          </a:xfrm>
          <a:prstGeom prst="rect">
            <a:avLst/>
          </a:prstGeom>
        </p:spPr>
        <p:txBody>
          <a:bodyPr/>
          <a:lstStyle>
            <a:lvl1pPr marL="0" indent="0" algn="ctr">
              <a:buNone/>
              <a:defRPr sz="2100" baseline="0"/>
            </a:lvl1pPr>
          </a:lstStyle>
          <a:p>
            <a:pPr lvl="0"/>
            <a:r>
              <a:rPr lang="en-US" dirty="0">
                <a:solidFill>
                  <a:schemeClr val="bg1"/>
                </a:solidFill>
              </a:rPr>
              <a:t>Cost of Living Allowance (COLA)</a:t>
            </a:r>
          </a:p>
        </p:txBody>
      </p:sp>
      <p:sp>
        <p:nvSpPr>
          <p:cNvPr id="13" name="Text Placeholder 4"/>
          <p:cNvSpPr>
            <a:spLocks noGrp="1"/>
          </p:cNvSpPr>
          <p:nvPr>
            <p:ph type="body" sz="quarter" idx="4294967295" hasCustomPrompt="1"/>
          </p:nvPr>
        </p:nvSpPr>
        <p:spPr>
          <a:xfrm>
            <a:off x="8666480" y="3993753"/>
            <a:ext cx="2284075" cy="1055768"/>
          </a:xfrm>
          <a:prstGeom prst="rect">
            <a:avLst/>
          </a:prstGeom>
        </p:spPr>
        <p:txBody>
          <a:bodyPr/>
          <a:lstStyle>
            <a:lvl1pPr marL="0" indent="0" algn="ctr">
              <a:buNone/>
              <a:defRPr sz="2100" baseline="0"/>
            </a:lvl1pPr>
          </a:lstStyle>
          <a:p>
            <a:pPr lvl="0">
              <a:lnSpc>
                <a:spcPts val="2520"/>
              </a:lnSpc>
              <a:spcBef>
                <a:spcPts val="0"/>
              </a:spcBef>
              <a:spcAft>
                <a:spcPts val="882"/>
              </a:spcAft>
            </a:pPr>
            <a:r>
              <a:rPr lang="en-US" dirty="0">
                <a:solidFill>
                  <a:schemeClr val="bg1"/>
                </a:solidFill>
              </a:rPr>
              <a:t>Overseas Housing Allowance (OHA)</a:t>
            </a:r>
          </a:p>
        </p:txBody>
      </p:sp>
    </p:spTree>
    <p:extLst>
      <p:ext uri="{BB962C8B-B14F-4D97-AF65-F5344CB8AC3E}">
        <p14:creationId xmlns:p14="http://schemas.microsoft.com/office/powerpoint/2010/main" val="1072685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Allowances</a:t>
            </a:r>
          </a:p>
        </p:txBody>
      </p:sp>
      <p:sp>
        <p:nvSpPr>
          <p:cNvPr id="3" name="Subtitle 2"/>
          <p:cNvSpPr>
            <a:spLocks noGrp="1"/>
          </p:cNvSpPr>
          <p:nvPr>
            <p:ph type="subTitle" idx="1"/>
          </p:nvPr>
        </p:nvSpPr>
        <p:spPr/>
        <p:txBody>
          <a:bodyPr/>
          <a:lstStyle/>
          <a:p>
            <a:r>
              <a:rPr lang="en-US" sz="1800" dirty="0"/>
              <a:t>Military Pay</a:t>
            </a:r>
          </a:p>
        </p:txBody>
      </p:sp>
      <p:graphicFrame>
        <p:nvGraphicFramePr>
          <p:cNvPr id="21" name="Diagram 20"/>
          <p:cNvGraphicFramePr/>
          <p:nvPr/>
        </p:nvGraphicFramePr>
        <p:xfrm>
          <a:off x="960603" y="1196340"/>
          <a:ext cx="10323093" cy="47167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p:cNvSpPr>
            <a:spLocks noGrp="1"/>
          </p:cNvSpPr>
          <p:nvPr>
            <p:ph type="body" sz="quarter" idx="14"/>
          </p:nvPr>
        </p:nvSpPr>
        <p:spPr>
          <a:xfrm>
            <a:off x="980560" y="1381720"/>
            <a:ext cx="3678526" cy="666476"/>
          </a:xfrm>
        </p:spPr>
        <p:txBody>
          <a:bodyPr/>
          <a:lstStyle/>
          <a:p>
            <a:pPr marL="0" indent="0" algn="ctr">
              <a:buNone/>
            </a:pPr>
            <a:r>
              <a:rPr lang="en-US" sz="1900" dirty="0">
                <a:solidFill>
                  <a:schemeClr val="bg1"/>
                </a:solidFill>
              </a:rPr>
              <a:t>Basic Allowance for Subsistence (BAS)</a:t>
            </a:r>
          </a:p>
        </p:txBody>
      </p:sp>
      <p:sp>
        <p:nvSpPr>
          <p:cNvPr id="6" name="Text Placeholder 5"/>
          <p:cNvSpPr>
            <a:spLocks noGrp="1"/>
          </p:cNvSpPr>
          <p:nvPr>
            <p:ph type="body" sz="quarter" idx="15"/>
          </p:nvPr>
        </p:nvSpPr>
        <p:spPr>
          <a:xfrm>
            <a:off x="4679042" y="1496932"/>
            <a:ext cx="6604653" cy="417966"/>
          </a:xfrm>
        </p:spPr>
        <p:txBody>
          <a:bodyPr/>
          <a:lstStyle/>
          <a:p>
            <a:r>
              <a:rPr lang="en-US" sz="1800" dirty="0"/>
              <a:t>Designed to offset meal costs</a:t>
            </a:r>
          </a:p>
        </p:txBody>
      </p:sp>
      <p:sp>
        <p:nvSpPr>
          <p:cNvPr id="7" name="Text Placeholder 6"/>
          <p:cNvSpPr>
            <a:spLocks noGrp="1"/>
          </p:cNvSpPr>
          <p:nvPr>
            <p:ph type="body" sz="quarter" idx="16"/>
          </p:nvPr>
        </p:nvSpPr>
        <p:spPr>
          <a:xfrm>
            <a:off x="1001030" y="2410363"/>
            <a:ext cx="3678012" cy="350222"/>
          </a:xfrm>
        </p:spPr>
        <p:txBody>
          <a:bodyPr/>
          <a:lstStyle/>
          <a:p>
            <a:pPr marL="0" indent="0" algn="ctr">
              <a:buNone/>
            </a:pPr>
            <a:r>
              <a:rPr lang="en-US" sz="1900" dirty="0">
                <a:solidFill>
                  <a:schemeClr val="bg1"/>
                </a:solidFill>
              </a:rPr>
              <a:t>Basic Needs Allowance (BNA)</a:t>
            </a:r>
          </a:p>
        </p:txBody>
      </p:sp>
      <p:sp>
        <p:nvSpPr>
          <p:cNvPr id="8" name="Text Placeholder 7"/>
          <p:cNvSpPr>
            <a:spLocks noGrp="1"/>
          </p:cNvSpPr>
          <p:nvPr>
            <p:ph type="body" sz="quarter" idx="17"/>
          </p:nvPr>
        </p:nvSpPr>
        <p:spPr>
          <a:xfrm>
            <a:off x="4659085" y="2449331"/>
            <a:ext cx="6624609" cy="358390"/>
          </a:xfrm>
        </p:spPr>
        <p:txBody>
          <a:bodyPr/>
          <a:lstStyle/>
          <a:p>
            <a:r>
              <a:rPr lang="en-US" sz="1800" dirty="0"/>
              <a:t>Depends on household size, income level, and location</a:t>
            </a:r>
          </a:p>
        </p:txBody>
      </p:sp>
      <p:sp>
        <p:nvSpPr>
          <p:cNvPr id="9" name="Text Placeholder 8"/>
          <p:cNvSpPr>
            <a:spLocks noGrp="1"/>
          </p:cNvSpPr>
          <p:nvPr>
            <p:ph type="body" sz="quarter" idx="18"/>
          </p:nvPr>
        </p:nvSpPr>
        <p:spPr>
          <a:xfrm>
            <a:off x="1037317" y="3257202"/>
            <a:ext cx="3641725" cy="613910"/>
          </a:xfrm>
        </p:spPr>
        <p:txBody>
          <a:bodyPr/>
          <a:lstStyle/>
          <a:p>
            <a:pPr marL="0" indent="0" algn="ctr">
              <a:buNone/>
            </a:pPr>
            <a:r>
              <a:rPr lang="en-US" sz="1900" dirty="0">
                <a:solidFill>
                  <a:schemeClr val="bg1"/>
                </a:solidFill>
              </a:rPr>
              <a:t>Family Separation Allowance (FSA)</a:t>
            </a:r>
          </a:p>
        </p:txBody>
      </p:sp>
      <p:sp>
        <p:nvSpPr>
          <p:cNvPr id="10" name="Text Placeholder 9"/>
          <p:cNvSpPr>
            <a:spLocks noGrp="1"/>
          </p:cNvSpPr>
          <p:nvPr>
            <p:ph type="body" sz="quarter" idx="19"/>
          </p:nvPr>
        </p:nvSpPr>
        <p:spPr>
          <a:xfrm>
            <a:off x="4679042" y="3401614"/>
            <a:ext cx="6592848" cy="404721"/>
          </a:xfrm>
        </p:spPr>
        <p:txBody>
          <a:bodyPr/>
          <a:lstStyle/>
          <a:p>
            <a:r>
              <a:rPr lang="en-US" sz="1800" dirty="0"/>
              <a:t>Compensation for added expenses due to family separation</a:t>
            </a:r>
          </a:p>
        </p:txBody>
      </p:sp>
      <p:sp>
        <p:nvSpPr>
          <p:cNvPr id="11" name="Text Placeholder 10"/>
          <p:cNvSpPr>
            <a:spLocks noGrp="1"/>
          </p:cNvSpPr>
          <p:nvPr>
            <p:ph type="body" sz="quarter" idx="20"/>
          </p:nvPr>
        </p:nvSpPr>
        <p:spPr>
          <a:xfrm>
            <a:off x="981869" y="4156507"/>
            <a:ext cx="3698482" cy="678245"/>
          </a:xfrm>
        </p:spPr>
        <p:txBody>
          <a:bodyPr/>
          <a:lstStyle/>
          <a:p>
            <a:pPr marL="0" lvl="0" indent="0" algn="ctr">
              <a:lnSpc>
                <a:spcPct val="100000"/>
              </a:lnSpc>
              <a:spcBef>
                <a:spcPts val="0"/>
              </a:spcBef>
              <a:buNone/>
            </a:pPr>
            <a:r>
              <a:rPr lang="en-US" sz="1900" kern="0" dirty="0">
                <a:solidFill>
                  <a:schemeClr val="bg1"/>
                </a:solidFill>
              </a:rPr>
              <a:t>Family Supplemental Subsistence Allowance (FSSA)</a:t>
            </a:r>
          </a:p>
        </p:txBody>
      </p:sp>
      <p:sp>
        <p:nvSpPr>
          <p:cNvPr id="12" name="Text Placeholder 11"/>
          <p:cNvSpPr>
            <a:spLocks noGrp="1"/>
          </p:cNvSpPr>
          <p:nvPr>
            <p:ph type="body" sz="quarter" idx="21"/>
          </p:nvPr>
        </p:nvSpPr>
        <p:spPr>
          <a:xfrm>
            <a:off x="4693555" y="4235944"/>
            <a:ext cx="6975929" cy="562496"/>
          </a:xfrm>
        </p:spPr>
        <p:txBody>
          <a:bodyPr anchor="ctr"/>
          <a:lstStyle/>
          <a:p>
            <a:r>
              <a:rPr lang="en-US" sz="1800" dirty="0"/>
              <a:t>Depends on household size, income level, and location</a:t>
            </a:r>
          </a:p>
        </p:txBody>
      </p:sp>
      <p:sp>
        <p:nvSpPr>
          <p:cNvPr id="13" name="Text Placeholder 12"/>
          <p:cNvSpPr>
            <a:spLocks noGrp="1"/>
          </p:cNvSpPr>
          <p:nvPr>
            <p:ph type="body" sz="quarter" idx="22"/>
          </p:nvPr>
        </p:nvSpPr>
        <p:spPr>
          <a:xfrm>
            <a:off x="960603" y="5295507"/>
            <a:ext cx="3698481" cy="325015"/>
          </a:xfrm>
        </p:spPr>
        <p:txBody>
          <a:bodyPr/>
          <a:lstStyle/>
          <a:p>
            <a:pPr marL="0" indent="0" algn="ctr">
              <a:buNone/>
            </a:pPr>
            <a:r>
              <a:rPr lang="en-US" sz="1900" dirty="0">
                <a:solidFill>
                  <a:schemeClr val="bg1"/>
                </a:solidFill>
              </a:rPr>
              <a:t>Clothing Allowance</a:t>
            </a:r>
          </a:p>
        </p:txBody>
      </p:sp>
      <p:sp>
        <p:nvSpPr>
          <p:cNvPr id="14" name="Text Placeholder 13"/>
          <p:cNvSpPr>
            <a:spLocks noGrp="1"/>
          </p:cNvSpPr>
          <p:nvPr>
            <p:ph type="body" sz="quarter" idx="23"/>
          </p:nvPr>
        </p:nvSpPr>
        <p:spPr>
          <a:xfrm>
            <a:off x="4693555" y="5176642"/>
            <a:ext cx="6590141" cy="583136"/>
          </a:xfrm>
        </p:spPr>
        <p:txBody>
          <a:bodyPr/>
          <a:lstStyle/>
          <a:p>
            <a:r>
              <a:rPr lang="en-US" sz="1800" dirty="0"/>
              <a:t>Annual allowance for enlisted members and one-time allowance for officers</a:t>
            </a:r>
          </a:p>
        </p:txBody>
      </p:sp>
    </p:spTree>
    <p:extLst>
      <p:ext uri="{BB962C8B-B14F-4D97-AF65-F5344CB8AC3E}">
        <p14:creationId xmlns:p14="http://schemas.microsoft.com/office/powerpoint/2010/main" val="26958297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Moving and Travel Allowances</a:t>
            </a:r>
          </a:p>
        </p:txBody>
      </p:sp>
      <p:sp>
        <p:nvSpPr>
          <p:cNvPr id="3" name="Subtitle 2"/>
          <p:cNvSpPr>
            <a:spLocks noGrp="1"/>
          </p:cNvSpPr>
          <p:nvPr>
            <p:ph type="subTitle" idx="1"/>
          </p:nvPr>
        </p:nvSpPr>
        <p:spPr/>
        <p:txBody>
          <a:bodyPr/>
          <a:lstStyle/>
          <a:p>
            <a:r>
              <a:rPr lang="en-US" sz="1800" dirty="0"/>
              <a:t>Military Pay</a:t>
            </a:r>
          </a:p>
        </p:txBody>
      </p:sp>
      <p:graphicFrame>
        <p:nvGraphicFramePr>
          <p:cNvPr id="6" name="Table 5"/>
          <p:cNvGraphicFramePr>
            <a:graphicFrameLocks noGrp="1"/>
          </p:cNvGraphicFramePr>
          <p:nvPr>
            <p:extLst>
              <p:ext uri="{D42A27DB-BD31-4B8C-83A1-F6EECF244321}">
                <p14:modId xmlns:p14="http://schemas.microsoft.com/office/powerpoint/2010/main" val="3324506801"/>
              </p:ext>
            </p:extLst>
          </p:nvPr>
        </p:nvGraphicFramePr>
        <p:xfrm>
          <a:off x="1371597" y="1520791"/>
          <a:ext cx="9912098" cy="3455470"/>
        </p:xfrm>
        <a:graphic>
          <a:graphicData uri="http://schemas.openxmlformats.org/drawingml/2006/table">
            <a:tbl>
              <a:tblPr firstRow="1" bandRow="1">
                <a:tableStyleId>{5C22544A-7EE6-4342-B048-85BDC9FD1C3A}</a:tableStyleId>
              </a:tblPr>
              <a:tblGrid>
                <a:gridCol w="4759696">
                  <a:extLst>
                    <a:ext uri="{9D8B030D-6E8A-4147-A177-3AD203B41FA5}">
                      <a16:colId xmlns:a16="http://schemas.microsoft.com/office/drawing/2014/main" val="2787263174"/>
                    </a:ext>
                  </a:extLst>
                </a:gridCol>
                <a:gridCol w="5152402">
                  <a:extLst>
                    <a:ext uri="{9D8B030D-6E8A-4147-A177-3AD203B41FA5}">
                      <a16:colId xmlns:a16="http://schemas.microsoft.com/office/drawing/2014/main" val="1113203522"/>
                    </a:ext>
                  </a:extLst>
                </a:gridCol>
              </a:tblGrid>
              <a:tr h="673492">
                <a:tc>
                  <a:txBody>
                    <a:bodyPr/>
                    <a:lstStyle/>
                    <a:p>
                      <a:pPr algn="ctr"/>
                      <a:endParaRPr lang="en-US" dirty="0"/>
                    </a:p>
                  </a:txBody>
                  <a:tcPr/>
                </a:tc>
                <a:tc>
                  <a:txBody>
                    <a:bodyPr/>
                    <a:lstStyle/>
                    <a:p>
                      <a:pPr algn="ctr"/>
                      <a:endParaRPr lang="en-US" dirty="0"/>
                    </a:p>
                  </a:txBody>
                  <a:tcPr>
                    <a:solidFill>
                      <a:srgbClr val="548235"/>
                    </a:solidFill>
                  </a:tcPr>
                </a:tc>
                <a:extLst>
                  <a:ext uri="{0D108BD9-81ED-4DB2-BD59-A6C34878D82A}">
                    <a16:rowId xmlns:a16="http://schemas.microsoft.com/office/drawing/2014/main" val="289230492"/>
                  </a:ext>
                </a:extLst>
              </a:tr>
              <a:tr h="92732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753938679"/>
                  </a:ext>
                </a:extLst>
              </a:tr>
              <a:tr h="927326">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05478192"/>
                  </a:ext>
                </a:extLst>
              </a:tr>
              <a:tr h="927326">
                <a:tc>
                  <a:txBody>
                    <a:bodyPr/>
                    <a:lstStyle/>
                    <a:p>
                      <a:endParaRPr lang="en-US"/>
                    </a:p>
                  </a:txBody>
                  <a:tcPr/>
                </a:tc>
                <a:tc>
                  <a:txBody>
                    <a:bodyPr/>
                    <a:lstStyle/>
                    <a:p>
                      <a:endParaRPr lang="en-US" dirty="0"/>
                    </a:p>
                  </a:txBody>
                  <a:tcPr/>
                </a:tc>
                <a:extLst>
                  <a:ext uri="{0D108BD9-81ED-4DB2-BD59-A6C34878D82A}">
                    <a16:rowId xmlns:a16="http://schemas.microsoft.com/office/drawing/2014/main" val="778272137"/>
                  </a:ext>
                </a:extLst>
              </a:tr>
            </a:tbl>
          </a:graphicData>
        </a:graphic>
      </p:graphicFrame>
      <p:sp>
        <p:nvSpPr>
          <p:cNvPr id="5" name="Text Placeholder 4"/>
          <p:cNvSpPr>
            <a:spLocks noGrp="1"/>
          </p:cNvSpPr>
          <p:nvPr>
            <p:ph type="body" sz="quarter" idx="4294967295" hasCustomPrompt="1"/>
          </p:nvPr>
        </p:nvSpPr>
        <p:spPr>
          <a:xfrm>
            <a:off x="1371597" y="1683667"/>
            <a:ext cx="4744723" cy="358809"/>
          </a:xfrm>
          <a:prstGeom prst="rect">
            <a:avLst/>
          </a:prstGeom>
        </p:spPr>
        <p:txBody>
          <a:bodyPr/>
          <a:lstStyle>
            <a:lvl1pPr marL="0" indent="0">
              <a:buNone/>
              <a:defRPr sz="1800" b="1" baseline="0"/>
            </a:lvl1pPr>
          </a:lstStyle>
          <a:p>
            <a:pPr lvl="0" algn="ctr"/>
            <a:r>
              <a:rPr lang="en-US" dirty="0">
                <a:solidFill>
                  <a:schemeClr val="bg1"/>
                </a:solidFill>
              </a:rPr>
              <a:t>Travel Allowance for TDY</a:t>
            </a:r>
          </a:p>
        </p:txBody>
      </p:sp>
      <p:sp>
        <p:nvSpPr>
          <p:cNvPr id="7" name="Text Placeholder 4"/>
          <p:cNvSpPr>
            <a:spLocks noGrp="1"/>
          </p:cNvSpPr>
          <p:nvPr>
            <p:ph type="body" sz="quarter" idx="4294967295" hasCustomPrompt="1"/>
          </p:nvPr>
        </p:nvSpPr>
        <p:spPr>
          <a:xfrm>
            <a:off x="1371600" y="2178600"/>
            <a:ext cx="4744720" cy="101441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mn-ea"/>
                <a:cs typeface="+mn-cs"/>
              </a:rPr>
              <a:t>Mileage and Monetary Allowance in Lieu of Transportation (MALT)</a:t>
            </a:r>
          </a:p>
        </p:txBody>
      </p:sp>
      <p:sp>
        <p:nvSpPr>
          <p:cNvPr id="8" name="Text Placeholder 4"/>
          <p:cNvSpPr>
            <a:spLocks noGrp="1"/>
          </p:cNvSpPr>
          <p:nvPr>
            <p:ph type="body" sz="quarter" idx="4294967295" hasCustomPrompt="1"/>
          </p:nvPr>
        </p:nvSpPr>
        <p:spPr>
          <a:xfrm>
            <a:off x="1371597" y="3164120"/>
            <a:ext cx="4744723" cy="101441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baseline="0"/>
            </a:lvl1pPr>
          </a:lstStyle>
          <a:p>
            <a:pPr lvl="0"/>
            <a:r>
              <a:rPr lang="en-US" sz="1800" dirty="0"/>
              <a:t>Per diem</a:t>
            </a:r>
          </a:p>
        </p:txBody>
      </p:sp>
      <p:sp>
        <p:nvSpPr>
          <p:cNvPr id="9" name="Text Placeholder 4"/>
          <p:cNvSpPr>
            <a:spLocks noGrp="1"/>
          </p:cNvSpPr>
          <p:nvPr>
            <p:ph type="body" sz="quarter" idx="4294967295" hasCustomPrompt="1"/>
          </p:nvPr>
        </p:nvSpPr>
        <p:spPr>
          <a:xfrm>
            <a:off x="6116319" y="1655386"/>
            <a:ext cx="5167375" cy="35880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800" b="1" baseline="0"/>
            </a:lvl1pPr>
          </a:lstStyle>
          <a:p>
            <a:pPr lvl="0" algn="ctr"/>
            <a:r>
              <a:rPr lang="en-US" dirty="0">
                <a:solidFill>
                  <a:schemeClr val="bg1"/>
                </a:solidFill>
              </a:rPr>
              <a:t>Travel Allowance for PCS</a:t>
            </a:r>
          </a:p>
        </p:txBody>
      </p:sp>
      <p:sp>
        <p:nvSpPr>
          <p:cNvPr id="10" name="Text Placeholder 4"/>
          <p:cNvSpPr>
            <a:spLocks noGrp="1"/>
          </p:cNvSpPr>
          <p:nvPr>
            <p:ph type="body" sz="quarter" idx="4294967295" hasCustomPrompt="1"/>
          </p:nvPr>
        </p:nvSpPr>
        <p:spPr>
          <a:xfrm>
            <a:off x="6116318" y="2218840"/>
            <a:ext cx="5167377" cy="869800"/>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800" b="0" baseline="0"/>
            </a:lvl1pPr>
          </a:lstStyle>
          <a:p>
            <a:pPr lvl="0"/>
            <a:r>
              <a:rPr lang="en-US" dirty="0"/>
              <a:t>Dislocation Allowance (DLA)</a:t>
            </a:r>
          </a:p>
        </p:txBody>
      </p:sp>
      <p:sp>
        <p:nvSpPr>
          <p:cNvPr id="11" name="Text Placeholder 4"/>
          <p:cNvSpPr>
            <a:spLocks noGrp="1"/>
          </p:cNvSpPr>
          <p:nvPr>
            <p:ph type="body" sz="quarter" idx="4294967295" hasCustomPrompt="1"/>
          </p:nvPr>
        </p:nvSpPr>
        <p:spPr>
          <a:xfrm>
            <a:off x="6116318" y="3160823"/>
            <a:ext cx="5167376" cy="646428"/>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800" b="0" baseline="0"/>
            </a:lvl1pPr>
          </a:lstStyle>
          <a:p>
            <a:pPr lvl="0"/>
            <a:r>
              <a:rPr lang="en-US" dirty="0"/>
              <a:t>Temporary Lodging Expense (TLE)</a:t>
            </a:r>
          </a:p>
        </p:txBody>
      </p:sp>
      <p:sp>
        <p:nvSpPr>
          <p:cNvPr id="12" name="Text Placeholder 4"/>
          <p:cNvSpPr>
            <a:spLocks noGrp="1"/>
          </p:cNvSpPr>
          <p:nvPr>
            <p:ph type="body" sz="quarter" idx="4294967295" hasCustomPrompt="1"/>
          </p:nvPr>
        </p:nvSpPr>
        <p:spPr>
          <a:xfrm>
            <a:off x="6116318" y="4103518"/>
            <a:ext cx="5167376" cy="407522"/>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1800" b="0" baseline="0"/>
            </a:lvl1pPr>
          </a:lstStyle>
          <a:p>
            <a:pPr lvl="0"/>
            <a:r>
              <a:rPr lang="en-US" dirty="0"/>
              <a:t>Temporary Lodging Allowance (TLA)</a:t>
            </a:r>
          </a:p>
        </p:txBody>
      </p:sp>
    </p:spTree>
    <p:extLst>
      <p:ext uri="{BB962C8B-B14F-4D97-AF65-F5344CB8AC3E}">
        <p14:creationId xmlns:p14="http://schemas.microsoft.com/office/powerpoint/2010/main" val="858105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Advance Pay</a:t>
            </a:r>
          </a:p>
        </p:txBody>
      </p:sp>
      <p:sp>
        <p:nvSpPr>
          <p:cNvPr id="3" name="Subtitle 2"/>
          <p:cNvSpPr>
            <a:spLocks noGrp="1"/>
          </p:cNvSpPr>
          <p:nvPr>
            <p:ph type="subTitle" idx="1"/>
          </p:nvPr>
        </p:nvSpPr>
        <p:spPr/>
        <p:txBody>
          <a:bodyPr/>
          <a:lstStyle/>
          <a:p>
            <a:r>
              <a:rPr lang="en-US" sz="1800" dirty="0"/>
              <a:t>Military Pay</a:t>
            </a:r>
          </a:p>
        </p:txBody>
      </p:sp>
      <p:sp>
        <p:nvSpPr>
          <p:cNvPr id="8" name="Text Placeholder 7"/>
          <p:cNvSpPr>
            <a:spLocks noGrp="1"/>
          </p:cNvSpPr>
          <p:nvPr>
            <p:ph type="body" sz="quarter" idx="19"/>
          </p:nvPr>
        </p:nvSpPr>
        <p:spPr>
          <a:xfrm>
            <a:off x="1110344" y="1203325"/>
            <a:ext cx="4805915" cy="4645932"/>
          </a:xfrm>
        </p:spPr>
        <p:txBody>
          <a:bodyPr/>
          <a:lstStyle/>
          <a:p>
            <a:pPr marL="342900" lvl="0" indent="-347472">
              <a:lnSpc>
                <a:spcPct val="150000"/>
              </a:lnSpc>
            </a:pPr>
            <a:r>
              <a:rPr lang="en-US" sz="2400" dirty="0">
                <a:solidFill>
                  <a:srgbClr val="000000"/>
                </a:solidFill>
              </a:rPr>
              <a:t>Advance Basic Pay</a:t>
            </a:r>
          </a:p>
          <a:p>
            <a:pPr marL="1143000" lvl="1" indent="-347472">
              <a:lnSpc>
                <a:spcPct val="150000"/>
              </a:lnSpc>
            </a:pPr>
            <a:r>
              <a:rPr lang="en-US" sz="2000" dirty="0">
                <a:solidFill>
                  <a:srgbClr val="000000"/>
                </a:solidFill>
              </a:rPr>
              <a:t>Up to three months’ pay</a:t>
            </a:r>
          </a:p>
          <a:p>
            <a:pPr marL="342900" lvl="0" indent="-347472">
              <a:lnSpc>
                <a:spcPct val="150000"/>
              </a:lnSpc>
            </a:pPr>
            <a:r>
              <a:rPr lang="en-US" sz="2400" dirty="0">
                <a:solidFill>
                  <a:srgbClr val="000000"/>
                </a:solidFill>
              </a:rPr>
              <a:t>Advance BAH</a:t>
            </a:r>
          </a:p>
          <a:p>
            <a:pPr marL="1143000" lvl="1" indent="-347472">
              <a:lnSpc>
                <a:spcPct val="150000"/>
              </a:lnSpc>
            </a:pPr>
            <a:r>
              <a:rPr lang="en-US" sz="2000" dirty="0">
                <a:solidFill>
                  <a:srgbClr val="000000"/>
                </a:solidFill>
              </a:rPr>
              <a:t>Up to three months CONUS and 12 months OCONUS</a:t>
            </a:r>
          </a:p>
        </p:txBody>
      </p:sp>
      <p:sp>
        <p:nvSpPr>
          <p:cNvPr id="9" name="Text Placeholder 8"/>
          <p:cNvSpPr>
            <a:spLocks noGrp="1"/>
          </p:cNvSpPr>
          <p:nvPr>
            <p:ph type="body" sz="quarter" idx="20"/>
          </p:nvPr>
        </p:nvSpPr>
        <p:spPr>
          <a:xfrm>
            <a:off x="1090870" y="4575625"/>
            <a:ext cx="3590438" cy="537005"/>
          </a:xfrm>
        </p:spPr>
        <p:txBody>
          <a:bodyPr/>
          <a:lstStyle/>
          <a:p>
            <a:pPr marL="0" indent="0">
              <a:buNone/>
            </a:pPr>
            <a:r>
              <a:rPr lang="en-US" sz="3800" dirty="0"/>
              <a:t>Know the Risks</a:t>
            </a:r>
          </a:p>
        </p:txBody>
      </p:sp>
      <p:pic>
        <p:nvPicPr>
          <p:cNvPr id="21" name="Picture 20"/>
          <p:cNvPicPr>
            <a:picLocks noChangeAspect="1"/>
          </p:cNvPicPr>
          <p:nvPr/>
        </p:nvPicPr>
        <p:blipFill>
          <a:blip r:embed="rId2"/>
          <a:stretch>
            <a:fillRect/>
          </a:stretch>
        </p:blipFill>
        <p:spPr>
          <a:xfrm>
            <a:off x="4661834" y="4472495"/>
            <a:ext cx="634039" cy="640135"/>
          </a:xfrm>
          <a:prstGeom prst="rect">
            <a:avLst/>
          </a:prstGeom>
        </p:spPr>
      </p:pic>
      <p:pic>
        <p:nvPicPr>
          <p:cNvPr id="22" name="Picture Placeholder 1" descr="Image of a Servicemember speaking with a financial counselor.">
            <a:extLst>
              <a:ext uri="{FF2B5EF4-FFF2-40B4-BE49-F238E27FC236}">
                <a16:creationId xmlns:a16="http://schemas.microsoft.com/office/drawing/2014/main" id="{ECCE3110-743F-D24B-3222-16E25A46AEE7}"/>
              </a:ext>
              <a:ext uri="{C183D7F6-B498-43B3-948B-1728B52AA6E4}">
                <adec:decorative xmlns:adec="http://schemas.microsoft.com/office/drawing/2017/decorative" val="0"/>
              </a:ext>
            </a:extLst>
          </p:cNvPr>
          <p:cNvPicPr>
            <a:picLocks noChangeAspect="1"/>
          </p:cNvPicPr>
          <p:nvPr/>
        </p:nvPicPr>
        <p:blipFill>
          <a:blip r:embed="rId3"/>
          <a:srcRect l="5734" r="5734"/>
          <a:stretch/>
        </p:blipFill>
        <p:spPr>
          <a:xfrm>
            <a:off x="6325897" y="1037091"/>
            <a:ext cx="5673950" cy="4097789"/>
          </a:xfrm>
          <a:prstGeom prst="rect">
            <a:avLst/>
          </a:prstGeom>
        </p:spPr>
      </p:pic>
    </p:spTree>
    <p:extLst>
      <p:ext uri="{BB962C8B-B14F-4D97-AF65-F5344CB8AC3E}">
        <p14:creationId xmlns:p14="http://schemas.microsoft.com/office/powerpoint/2010/main" val="2344815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Allotments</a:t>
            </a:r>
          </a:p>
        </p:txBody>
      </p:sp>
      <p:sp>
        <p:nvSpPr>
          <p:cNvPr id="3" name="Subtitle 2"/>
          <p:cNvSpPr>
            <a:spLocks noGrp="1"/>
          </p:cNvSpPr>
          <p:nvPr>
            <p:ph type="subTitle" idx="1"/>
          </p:nvPr>
        </p:nvSpPr>
        <p:spPr/>
        <p:txBody>
          <a:bodyPr/>
          <a:lstStyle/>
          <a:p>
            <a:r>
              <a:rPr lang="en-US" sz="1800" dirty="0"/>
              <a:t>Military Pay</a:t>
            </a:r>
          </a:p>
        </p:txBody>
      </p:sp>
      <p:graphicFrame>
        <p:nvGraphicFramePr>
          <p:cNvPr id="15" name="Diagram 14"/>
          <p:cNvGraphicFramePr/>
          <p:nvPr>
            <p:extLst>
              <p:ext uri="{D42A27DB-BD31-4B8C-83A1-F6EECF244321}">
                <p14:modId xmlns:p14="http://schemas.microsoft.com/office/powerpoint/2010/main" val="3352010170"/>
              </p:ext>
            </p:extLst>
          </p:nvPr>
        </p:nvGraphicFramePr>
        <p:xfrm>
          <a:off x="2540497" y="1432422"/>
          <a:ext cx="3458806" cy="3748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3" name="Diagram 12"/>
          <p:cNvGraphicFramePr/>
          <p:nvPr>
            <p:extLst>
              <p:ext uri="{D42A27DB-BD31-4B8C-83A1-F6EECF244321}">
                <p14:modId xmlns:p14="http://schemas.microsoft.com/office/powerpoint/2010/main" val="64225214"/>
              </p:ext>
            </p:extLst>
          </p:nvPr>
        </p:nvGraphicFramePr>
        <p:xfrm>
          <a:off x="2540497" y="1403547"/>
          <a:ext cx="3458806" cy="5847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p:cNvGraphicFramePr/>
          <p:nvPr>
            <p:extLst>
              <p:ext uri="{D42A27DB-BD31-4B8C-83A1-F6EECF244321}">
                <p14:modId xmlns:p14="http://schemas.microsoft.com/office/powerpoint/2010/main" val="3776660952"/>
              </p:ext>
            </p:extLst>
          </p:nvPr>
        </p:nvGraphicFramePr>
        <p:xfrm>
          <a:off x="6888352" y="1401942"/>
          <a:ext cx="3458806" cy="405120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9" name="Rounded Rectangle 8"/>
          <p:cNvSpPr/>
          <p:nvPr/>
        </p:nvSpPr>
        <p:spPr>
          <a:xfrm>
            <a:off x="6888352" y="1401941"/>
            <a:ext cx="3458806" cy="561600"/>
          </a:xfrm>
          <a:prstGeom prst="roundRect">
            <a:avLst/>
          </a:prstGeom>
          <a:solidFill>
            <a:srgbClr val="EA7A26"/>
          </a:solidFill>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pPr algn="ctr"/>
            <a:endParaRPr lang="en-US" sz="2400" b="1" dirty="0"/>
          </a:p>
        </p:txBody>
      </p:sp>
      <p:sp>
        <p:nvSpPr>
          <p:cNvPr id="10" name="Text Placeholder 4"/>
          <p:cNvSpPr>
            <a:spLocks noGrp="1"/>
          </p:cNvSpPr>
          <p:nvPr>
            <p:ph type="body" sz="quarter" idx="4294967295" hasCustomPrompt="1"/>
          </p:nvPr>
        </p:nvSpPr>
        <p:spPr>
          <a:xfrm>
            <a:off x="2540498" y="1512907"/>
            <a:ext cx="3458806" cy="403762"/>
          </a:xfrm>
          <a:prstGeom prst="rect">
            <a:avLst/>
          </a:prstGeom>
        </p:spPr>
        <p:txBody>
          <a:bodyPr/>
          <a:lstStyle>
            <a:lvl1pPr marL="0" indent="0" algn="ctr">
              <a:buNone/>
              <a:defRPr sz="2400" b="1"/>
            </a:lvl1pPr>
          </a:lstStyle>
          <a:p>
            <a:pPr lvl="0"/>
            <a:r>
              <a:rPr lang="en-US" dirty="0">
                <a:solidFill>
                  <a:schemeClr val="bg1"/>
                </a:solidFill>
              </a:rPr>
              <a:t>Discretionary</a:t>
            </a:r>
          </a:p>
        </p:txBody>
      </p:sp>
      <p:sp>
        <p:nvSpPr>
          <p:cNvPr id="11" name="Text Placeholder 4"/>
          <p:cNvSpPr>
            <a:spLocks noGrp="1"/>
          </p:cNvSpPr>
          <p:nvPr>
            <p:ph type="body" sz="quarter" idx="4294967295" hasCustomPrompt="1"/>
          </p:nvPr>
        </p:nvSpPr>
        <p:spPr>
          <a:xfrm>
            <a:off x="2540498" y="2159580"/>
            <a:ext cx="3458805" cy="518308"/>
          </a:xfrm>
          <a:prstGeom prst="rect">
            <a:avLst/>
          </a:prstGeom>
        </p:spPr>
        <p:txBody>
          <a:bodyPr/>
          <a:lstStyle>
            <a:lvl1pPr marL="0" indent="0" algn="ctr">
              <a:buNone/>
              <a:defRPr sz="2400" b="1"/>
            </a:lvl1pPr>
          </a:lstStyle>
          <a:p>
            <a:pPr lvl="0" algn="l"/>
            <a:r>
              <a:rPr lang="en-US" dirty="0">
                <a:solidFill>
                  <a:schemeClr val="bg1"/>
                </a:solidFill>
              </a:rPr>
              <a:t>Dependents</a:t>
            </a:r>
          </a:p>
        </p:txBody>
      </p:sp>
      <p:sp>
        <p:nvSpPr>
          <p:cNvPr id="12" name="Text Placeholder 4"/>
          <p:cNvSpPr>
            <a:spLocks noGrp="1"/>
          </p:cNvSpPr>
          <p:nvPr>
            <p:ph type="body" sz="quarter" idx="4294967295" hasCustomPrompt="1"/>
          </p:nvPr>
        </p:nvSpPr>
        <p:spPr>
          <a:xfrm>
            <a:off x="2540496" y="2777705"/>
            <a:ext cx="3458807" cy="584058"/>
          </a:xfrm>
          <a:prstGeom prst="rect">
            <a:avLst/>
          </a:prstGeom>
        </p:spPr>
        <p:txBody>
          <a:bodyPr/>
          <a:lstStyle>
            <a:lvl1pPr marL="0" indent="0" algn="l">
              <a:buNone/>
              <a:defRPr sz="2400" b="1"/>
            </a:lvl1pPr>
          </a:lstStyle>
          <a:p>
            <a:pPr lvl="0"/>
            <a:r>
              <a:rPr lang="en-US" dirty="0">
                <a:solidFill>
                  <a:schemeClr val="bg1"/>
                </a:solidFill>
              </a:rPr>
              <a:t>Insurance</a:t>
            </a:r>
          </a:p>
        </p:txBody>
      </p:sp>
      <p:sp>
        <p:nvSpPr>
          <p:cNvPr id="14" name="Text Placeholder 4"/>
          <p:cNvSpPr>
            <a:spLocks noGrp="1"/>
          </p:cNvSpPr>
          <p:nvPr>
            <p:ph type="body" sz="quarter" idx="4294967295" hasCustomPrompt="1"/>
          </p:nvPr>
        </p:nvSpPr>
        <p:spPr>
          <a:xfrm>
            <a:off x="2540498" y="3391565"/>
            <a:ext cx="3458805" cy="584058"/>
          </a:xfrm>
          <a:prstGeom prst="rect">
            <a:avLst/>
          </a:prstGeom>
        </p:spPr>
        <p:txBody>
          <a:bodyPr/>
          <a:lstStyle>
            <a:lvl1pPr marL="0" indent="0" algn="l">
              <a:buNone/>
              <a:defRPr sz="2400" b="1"/>
            </a:lvl1pPr>
          </a:lstStyle>
          <a:p>
            <a:pPr lvl="0"/>
            <a:r>
              <a:rPr lang="en-US" dirty="0">
                <a:solidFill>
                  <a:schemeClr val="bg1"/>
                </a:solidFill>
              </a:rPr>
              <a:t>Mortgage</a:t>
            </a:r>
          </a:p>
        </p:txBody>
      </p:sp>
      <p:sp>
        <p:nvSpPr>
          <p:cNvPr id="16" name="Text Placeholder 4"/>
          <p:cNvSpPr>
            <a:spLocks noGrp="1"/>
          </p:cNvSpPr>
          <p:nvPr>
            <p:ph type="body" sz="quarter" idx="4294967295" hasCustomPrompt="1"/>
          </p:nvPr>
        </p:nvSpPr>
        <p:spPr>
          <a:xfrm>
            <a:off x="2540496" y="4039062"/>
            <a:ext cx="3458807" cy="584058"/>
          </a:xfrm>
          <a:prstGeom prst="rect">
            <a:avLst/>
          </a:prstGeom>
        </p:spPr>
        <p:txBody>
          <a:bodyPr/>
          <a:lstStyle>
            <a:lvl1pPr marL="0" indent="0" algn="l">
              <a:buNone/>
              <a:defRPr sz="2400" b="1"/>
            </a:lvl1pPr>
          </a:lstStyle>
          <a:p>
            <a:pPr lvl="0"/>
            <a:r>
              <a:rPr lang="en-US" dirty="0">
                <a:solidFill>
                  <a:schemeClr val="bg1"/>
                </a:solidFill>
              </a:rPr>
              <a:t>Loans</a:t>
            </a:r>
          </a:p>
        </p:txBody>
      </p:sp>
      <p:sp>
        <p:nvSpPr>
          <p:cNvPr id="18" name="Text Placeholder 4"/>
          <p:cNvSpPr>
            <a:spLocks noGrp="1"/>
          </p:cNvSpPr>
          <p:nvPr>
            <p:ph type="body" sz="quarter" idx="4294967295" hasCustomPrompt="1"/>
          </p:nvPr>
        </p:nvSpPr>
        <p:spPr>
          <a:xfrm>
            <a:off x="2540498" y="4654991"/>
            <a:ext cx="3458805" cy="584058"/>
          </a:xfrm>
          <a:prstGeom prst="rect">
            <a:avLst/>
          </a:prstGeom>
        </p:spPr>
        <p:txBody>
          <a:bodyPr/>
          <a:lstStyle>
            <a:lvl1pPr marL="0" indent="0" algn="l">
              <a:buNone/>
              <a:defRPr sz="2400" b="1"/>
            </a:lvl1pPr>
          </a:lstStyle>
          <a:p>
            <a:pPr lvl="0"/>
            <a:r>
              <a:rPr lang="en-US" dirty="0">
                <a:solidFill>
                  <a:schemeClr val="bg1"/>
                </a:solidFill>
              </a:rPr>
              <a:t>Savings</a:t>
            </a:r>
          </a:p>
        </p:txBody>
      </p:sp>
      <p:sp>
        <p:nvSpPr>
          <p:cNvPr id="19" name="Text Placeholder 4"/>
          <p:cNvSpPr>
            <a:spLocks noGrp="1"/>
          </p:cNvSpPr>
          <p:nvPr>
            <p:ph type="body" sz="quarter" idx="4294967295" hasCustomPrompt="1"/>
          </p:nvPr>
        </p:nvSpPr>
        <p:spPr>
          <a:xfrm>
            <a:off x="6916634" y="1489515"/>
            <a:ext cx="3458806" cy="385418"/>
          </a:xfrm>
          <a:prstGeom prst="rect">
            <a:avLst/>
          </a:prstGeom>
        </p:spPr>
        <p:txBody>
          <a:bodyPr/>
          <a:lstStyle>
            <a:lvl1pPr marL="0" indent="0" algn="ctr">
              <a:buNone/>
              <a:defRPr sz="2400" b="1"/>
            </a:lvl1pPr>
          </a:lstStyle>
          <a:p>
            <a:pPr lvl="0"/>
            <a:r>
              <a:rPr lang="en-US" dirty="0">
                <a:solidFill>
                  <a:schemeClr val="bg1"/>
                </a:solidFill>
              </a:rPr>
              <a:t>Non-Discretionary</a:t>
            </a:r>
          </a:p>
        </p:txBody>
      </p:sp>
      <p:sp>
        <p:nvSpPr>
          <p:cNvPr id="20" name="Text Placeholder 4"/>
          <p:cNvSpPr>
            <a:spLocks noGrp="1"/>
          </p:cNvSpPr>
          <p:nvPr>
            <p:ph type="body" sz="quarter" idx="4294967295" hasCustomPrompt="1"/>
          </p:nvPr>
        </p:nvSpPr>
        <p:spPr>
          <a:xfrm>
            <a:off x="6888353" y="2058037"/>
            <a:ext cx="3458805" cy="449284"/>
          </a:xfrm>
          <a:prstGeom prst="rect">
            <a:avLst/>
          </a:prstGeom>
        </p:spPr>
        <p:txBody>
          <a:bodyPr/>
          <a:lstStyle>
            <a:lvl1pPr marL="0" indent="0" algn="l">
              <a:buNone/>
              <a:defRPr sz="2400" b="1"/>
            </a:lvl1pPr>
          </a:lstStyle>
          <a:p>
            <a:pPr lvl="0"/>
            <a:r>
              <a:rPr lang="en-US" sz="1800" dirty="0">
                <a:solidFill>
                  <a:schemeClr val="bg1"/>
                </a:solidFill>
              </a:rPr>
              <a:t>Savings Bonds</a:t>
            </a:r>
          </a:p>
        </p:txBody>
      </p:sp>
      <p:sp>
        <p:nvSpPr>
          <p:cNvPr id="21" name="Text Placeholder 4"/>
          <p:cNvSpPr>
            <a:spLocks noGrp="1"/>
          </p:cNvSpPr>
          <p:nvPr>
            <p:ph type="body" sz="quarter" idx="4294967295" hasCustomPrompt="1"/>
          </p:nvPr>
        </p:nvSpPr>
        <p:spPr>
          <a:xfrm>
            <a:off x="6888353" y="2558537"/>
            <a:ext cx="3472565" cy="428980"/>
          </a:xfrm>
          <a:prstGeom prst="rect">
            <a:avLst/>
          </a:prstGeom>
        </p:spPr>
        <p:txBody>
          <a:bodyPr/>
          <a:lstStyle>
            <a:lvl1pPr marL="0" indent="0" algn="l">
              <a:buNone/>
              <a:defRPr sz="2400" b="1"/>
            </a:lvl1pPr>
          </a:lstStyle>
          <a:p>
            <a:pPr lvl="0"/>
            <a:r>
              <a:rPr lang="en-US" sz="1800" dirty="0">
                <a:solidFill>
                  <a:schemeClr val="bg1"/>
                </a:solidFill>
              </a:rPr>
              <a:t>Relief Loans</a:t>
            </a:r>
          </a:p>
        </p:txBody>
      </p:sp>
      <p:sp>
        <p:nvSpPr>
          <p:cNvPr id="22" name="Text Placeholder 4"/>
          <p:cNvSpPr>
            <a:spLocks noGrp="1"/>
          </p:cNvSpPr>
          <p:nvPr>
            <p:ph type="body" sz="quarter" idx="4294967295" hasCustomPrompt="1"/>
          </p:nvPr>
        </p:nvSpPr>
        <p:spPr>
          <a:xfrm>
            <a:off x="6888353" y="3046433"/>
            <a:ext cx="3472565" cy="428980"/>
          </a:xfrm>
          <a:prstGeom prst="rect">
            <a:avLst/>
          </a:prstGeom>
        </p:spPr>
        <p:txBody>
          <a:bodyPr/>
          <a:lstStyle>
            <a:lvl1pPr marL="0" indent="0" algn="l">
              <a:buNone/>
              <a:defRPr sz="1800" b="1"/>
            </a:lvl1pPr>
          </a:lstStyle>
          <a:p>
            <a:pPr lvl="0"/>
            <a:r>
              <a:rPr lang="en-US" dirty="0">
                <a:solidFill>
                  <a:schemeClr val="bg1"/>
                </a:solidFill>
              </a:rPr>
              <a:t>Government Loans</a:t>
            </a:r>
          </a:p>
        </p:txBody>
      </p:sp>
      <p:sp>
        <p:nvSpPr>
          <p:cNvPr id="23" name="Text Placeholder 4"/>
          <p:cNvSpPr>
            <a:spLocks noGrp="1"/>
          </p:cNvSpPr>
          <p:nvPr>
            <p:ph type="body" sz="quarter" idx="4294967295" hasCustomPrompt="1"/>
          </p:nvPr>
        </p:nvSpPr>
        <p:spPr>
          <a:xfrm>
            <a:off x="6888353" y="3546512"/>
            <a:ext cx="3472565" cy="428980"/>
          </a:xfrm>
          <a:prstGeom prst="rect">
            <a:avLst/>
          </a:prstGeom>
        </p:spPr>
        <p:txBody>
          <a:bodyPr/>
          <a:lstStyle>
            <a:lvl1pPr marL="0" indent="0" algn="l">
              <a:buNone/>
              <a:defRPr sz="1800" b="1"/>
            </a:lvl1pPr>
          </a:lstStyle>
          <a:p>
            <a:pPr lvl="0"/>
            <a:r>
              <a:rPr lang="en-US" dirty="0">
                <a:solidFill>
                  <a:schemeClr val="bg1"/>
                </a:solidFill>
              </a:rPr>
              <a:t>Charitable Donations</a:t>
            </a:r>
          </a:p>
        </p:txBody>
      </p:sp>
      <p:sp>
        <p:nvSpPr>
          <p:cNvPr id="24" name="Text Placeholder 4"/>
          <p:cNvSpPr>
            <a:spLocks noGrp="1"/>
          </p:cNvSpPr>
          <p:nvPr>
            <p:ph type="body" sz="quarter" idx="4294967295" hasCustomPrompt="1"/>
          </p:nvPr>
        </p:nvSpPr>
        <p:spPr>
          <a:xfrm>
            <a:off x="6888353" y="4037164"/>
            <a:ext cx="3472565" cy="428980"/>
          </a:xfrm>
          <a:prstGeom prst="rect">
            <a:avLst/>
          </a:prstGeom>
        </p:spPr>
        <p:txBody>
          <a:bodyPr/>
          <a:lstStyle>
            <a:lvl1pPr marL="0" indent="0" algn="l">
              <a:buNone/>
              <a:defRPr sz="1800" b="1"/>
            </a:lvl1pPr>
          </a:lstStyle>
          <a:p>
            <a:pPr lvl="0"/>
            <a:r>
              <a:rPr lang="en-US" dirty="0">
                <a:solidFill>
                  <a:schemeClr val="bg1"/>
                </a:solidFill>
              </a:rPr>
              <a:t>Privatized Housing Payments</a:t>
            </a:r>
          </a:p>
        </p:txBody>
      </p:sp>
      <p:sp>
        <p:nvSpPr>
          <p:cNvPr id="25" name="Text Placeholder 4"/>
          <p:cNvSpPr>
            <a:spLocks noGrp="1"/>
          </p:cNvSpPr>
          <p:nvPr>
            <p:ph type="body" sz="quarter" idx="4294967295" hasCustomPrompt="1"/>
          </p:nvPr>
        </p:nvSpPr>
        <p:spPr>
          <a:xfrm>
            <a:off x="6888353" y="4527021"/>
            <a:ext cx="3472565" cy="428980"/>
          </a:xfrm>
          <a:prstGeom prst="rect">
            <a:avLst/>
          </a:prstGeom>
        </p:spPr>
        <p:txBody>
          <a:bodyPr/>
          <a:lstStyle>
            <a:lvl1pPr marL="0" indent="0" algn="l">
              <a:buNone/>
              <a:defRPr sz="1800" b="1" baseline="0"/>
            </a:lvl1pPr>
          </a:lstStyle>
          <a:p>
            <a:pPr lvl="0"/>
            <a:r>
              <a:rPr lang="en-US" dirty="0">
                <a:solidFill>
                  <a:schemeClr val="bg1"/>
                </a:solidFill>
              </a:rPr>
              <a:t>Child/Spousal Support</a:t>
            </a:r>
          </a:p>
        </p:txBody>
      </p:sp>
      <p:sp>
        <p:nvSpPr>
          <p:cNvPr id="26" name="Text Placeholder 4"/>
          <p:cNvSpPr>
            <a:spLocks noGrp="1"/>
          </p:cNvSpPr>
          <p:nvPr>
            <p:ph type="body" sz="quarter" idx="4294967295" hasCustomPrompt="1"/>
          </p:nvPr>
        </p:nvSpPr>
        <p:spPr>
          <a:xfrm>
            <a:off x="6888353" y="5025004"/>
            <a:ext cx="3472565" cy="428980"/>
          </a:xfrm>
          <a:prstGeom prst="rect">
            <a:avLst/>
          </a:prstGeom>
        </p:spPr>
        <p:txBody>
          <a:bodyPr/>
          <a:lstStyle>
            <a:lvl1pPr marL="0" indent="0" algn="l">
              <a:buNone/>
              <a:defRPr sz="1800" b="1" baseline="0"/>
            </a:lvl1pPr>
          </a:lstStyle>
          <a:p>
            <a:pPr lvl="0"/>
            <a:r>
              <a:rPr lang="en-US" dirty="0">
                <a:solidFill>
                  <a:schemeClr val="bg1"/>
                </a:solidFill>
              </a:rPr>
              <a:t>Delinquent Taxes</a:t>
            </a:r>
          </a:p>
        </p:txBody>
      </p:sp>
    </p:spTree>
    <p:extLst>
      <p:ext uri="{BB962C8B-B14F-4D97-AF65-F5344CB8AC3E}">
        <p14:creationId xmlns:p14="http://schemas.microsoft.com/office/powerpoint/2010/main" val="1286799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Deductions</a:t>
            </a:r>
          </a:p>
        </p:txBody>
      </p:sp>
      <p:sp>
        <p:nvSpPr>
          <p:cNvPr id="3" name="Subtitle 2"/>
          <p:cNvSpPr>
            <a:spLocks noGrp="1"/>
          </p:cNvSpPr>
          <p:nvPr>
            <p:ph type="subTitle" idx="1"/>
          </p:nvPr>
        </p:nvSpPr>
        <p:spPr/>
        <p:txBody>
          <a:bodyPr/>
          <a:lstStyle/>
          <a:p>
            <a:r>
              <a:rPr lang="en-US" sz="1800" dirty="0"/>
              <a:t>Military Pay</a:t>
            </a:r>
          </a:p>
        </p:txBody>
      </p:sp>
      <p:graphicFrame>
        <p:nvGraphicFramePr>
          <p:cNvPr id="5" name="Table 4"/>
          <p:cNvGraphicFramePr>
            <a:graphicFrameLocks noGrp="1"/>
          </p:cNvGraphicFramePr>
          <p:nvPr>
            <p:extLst>
              <p:ext uri="{D42A27DB-BD31-4B8C-83A1-F6EECF244321}">
                <p14:modId xmlns:p14="http://schemas.microsoft.com/office/powerpoint/2010/main" val="3737988736"/>
              </p:ext>
            </p:extLst>
          </p:nvPr>
        </p:nvGraphicFramePr>
        <p:xfrm>
          <a:off x="1371598" y="2221208"/>
          <a:ext cx="9912096" cy="2096792"/>
        </p:xfrm>
        <a:graphic>
          <a:graphicData uri="http://schemas.openxmlformats.org/drawingml/2006/table">
            <a:tbl>
              <a:tblPr firstRow="1" bandRow="1">
                <a:tableStyleId>{5C22544A-7EE6-4342-B048-85BDC9FD1C3A}</a:tableStyleId>
              </a:tblPr>
              <a:tblGrid>
                <a:gridCol w="2478024">
                  <a:extLst>
                    <a:ext uri="{9D8B030D-6E8A-4147-A177-3AD203B41FA5}">
                      <a16:colId xmlns:a16="http://schemas.microsoft.com/office/drawing/2014/main" val="3578929623"/>
                    </a:ext>
                  </a:extLst>
                </a:gridCol>
                <a:gridCol w="2478024">
                  <a:extLst>
                    <a:ext uri="{9D8B030D-6E8A-4147-A177-3AD203B41FA5}">
                      <a16:colId xmlns:a16="http://schemas.microsoft.com/office/drawing/2014/main" val="1111212989"/>
                    </a:ext>
                  </a:extLst>
                </a:gridCol>
                <a:gridCol w="2478024">
                  <a:extLst>
                    <a:ext uri="{9D8B030D-6E8A-4147-A177-3AD203B41FA5}">
                      <a16:colId xmlns:a16="http://schemas.microsoft.com/office/drawing/2014/main" val="767277984"/>
                    </a:ext>
                  </a:extLst>
                </a:gridCol>
                <a:gridCol w="2478024">
                  <a:extLst>
                    <a:ext uri="{9D8B030D-6E8A-4147-A177-3AD203B41FA5}">
                      <a16:colId xmlns:a16="http://schemas.microsoft.com/office/drawing/2014/main" val="2537922312"/>
                    </a:ext>
                  </a:extLst>
                </a:gridCol>
              </a:tblGrid>
              <a:tr h="603272">
                <a:tc>
                  <a:txBody>
                    <a:bodyPr/>
                    <a:lstStyle/>
                    <a:p>
                      <a:endParaRPr lang="en-US" dirty="0"/>
                    </a:p>
                  </a:txBody>
                  <a:tcPr/>
                </a:tc>
                <a:tc>
                  <a:txBody>
                    <a:bodyPr/>
                    <a:lstStyle/>
                    <a:p>
                      <a:endParaRPr lang="en-US" dirty="0"/>
                    </a:p>
                  </a:txBody>
                  <a:tcPr>
                    <a:solidFill>
                      <a:srgbClr val="EA7A26"/>
                    </a:solidFill>
                  </a:tcPr>
                </a:tc>
                <a:tc>
                  <a:txBody>
                    <a:bodyPr/>
                    <a:lstStyle/>
                    <a:p>
                      <a:endParaRPr lang="en-US" dirty="0"/>
                    </a:p>
                  </a:txBody>
                  <a:tcPr>
                    <a:solidFill>
                      <a:srgbClr val="548235"/>
                    </a:solidFill>
                  </a:tcPr>
                </a:tc>
                <a:tc>
                  <a:txBody>
                    <a:bodyPr/>
                    <a:lstStyle/>
                    <a:p>
                      <a:endParaRPr lang="en-US" dirty="0">
                        <a:solidFill>
                          <a:schemeClr val="bg1"/>
                        </a:solidFill>
                      </a:endParaRPr>
                    </a:p>
                  </a:txBody>
                  <a:tcPr>
                    <a:solidFill>
                      <a:srgbClr val="EA7A26"/>
                    </a:solidFill>
                  </a:tcPr>
                </a:tc>
                <a:extLst>
                  <a:ext uri="{0D108BD9-81ED-4DB2-BD59-A6C34878D82A}">
                    <a16:rowId xmlns:a16="http://schemas.microsoft.com/office/drawing/2014/main" val="3898653601"/>
                  </a:ext>
                </a:extLst>
              </a:tr>
              <a:tr h="1493520">
                <a:tc>
                  <a:txBody>
                    <a:bodyPr/>
                    <a:lstStyle/>
                    <a:p>
                      <a:pPr>
                        <a:spcAft>
                          <a:spcPts val="1200"/>
                        </a:spcAft>
                      </a:pPr>
                      <a:endParaRPr lang="en-US" dirty="0"/>
                    </a:p>
                  </a:txBody>
                  <a:tcPr/>
                </a:tc>
                <a:tc>
                  <a:txBody>
                    <a:bodyPr/>
                    <a:lstStyle/>
                    <a:p>
                      <a:pPr>
                        <a:spcAft>
                          <a:spcPts val="1200"/>
                        </a:spcAft>
                      </a:pPr>
                      <a:endParaRPr lang="en-US" dirty="0"/>
                    </a:p>
                  </a:txBody>
                  <a:tcPr/>
                </a:tc>
                <a:tc>
                  <a:txBody>
                    <a:bodyPr/>
                    <a:lstStyle/>
                    <a:p>
                      <a:endParaRPr lang="en-US" dirty="0"/>
                    </a:p>
                  </a:txBody>
                  <a:tcPr/>
                </a:tc>
                <a:tc>
                  <a:txBody>
                    <a:bodyPr/>
                    <a:lstStyle/>
                    <a:p>
                      <a:pPr>
                        <a:spcAft>
                          <a:spcPts val="1200"/>
                        </a:spcAft>
                      </a:pPr>
                      <a:endParaRPr lang="en-US" dirty="0"/>
                    </a:p>
                  </a:txBody>
                  <a:tcPr/>
                </a:tc>
                <a:extLst>
                  <a:ext uri="{0D108BD9-81ED-4DB2-BD59-A6C34878D82A}">
                    <a16:rowId xmlns:a16="http://schemas.microsoft.com/office/drawing/2014/main" val="145967051"/>
                  </a:ext>
                </a:extLst>
              </a:tr>
            </a:tbl>
          </a:graphicData>
        </a:graphic>
      </p:graphicFrame>
      <p:sp>
        <p:nvSpPr>
          <p:cNvPr id="6" name="Text Placeholder 4"/>
          <p:cNvSpPr>
            <a:spLocks noGrp="1"/>
          </p:cNvSpPr>
          <p:nvPr>
            <p:ph type="body" sz="quarter" idx="4294967295" hasCustomPrompt="1"/>
          </p:nvPr>
        </p:nvSpPr>
        <p:spPr>
          <a:xfrm>
            <a:off x="1371600" y="2358993"/>
            <a:ext cx="2448560" cy="428980"/>
          </a:xfrm>
          <a:prstGeom prst="rect">
            <a:avLst/>
          </a:prstGeom>
        </p:spPr>
        <p:txBody>
          <a:bodyPr/>
          <a:lstStyle>
            <a:lvl1pPr marL="0" indent="0" algn="l">
              <a:buNone/>
              <a:defRPr sz="1800" b="1" baseline="0"/>
            </a:lvl1pPr>
          </a:lstStyle>
          <a:p>
            <a:pPr lvl="0"/>
            <a:r>
              <a:rPr lang="en-US" dirty="0">
                <a:solidFill>
                  <a:schemeClr val="bg1"/>
                </a:solidFill>
              </a:rPr>
              <a:t>Taxes</a:t>
            </a:r>
          </a:p>
        </p:txBody>
      </p:sp>
      <p:sp>
        <p:nvSpPr>
          <p:cNvPr id="7" name="Text Placeholder 4"/>
          <p:cNvSpPr>
            <a:spLocks noGrp="1"/>
          </p:cNvSpPr>
          <p:nvPr>
            <p:ph type="body" sz="quarter" idx="4294967295" hasCustomPrompt="1"/>
          </p:nvPr>
        </p:nvSpPr>
        <p:spPr>
          <a:xfrm>
            <a:off x="1371599" y="2878989"/>
            <a:ext cx="2448561" cy="1230214"/>
          </a:xfrm>
          <a:prstGeom prst="rect">
            <a:avLst/>
          </a:prstGeom>
        </p:spPr>
        <p:txBody>
          <a:bodyPr/>
          <a:lstStyle>
            <a:lvl1pPr marL="285750" indent="-285750" algn="l">
              <a:buFontTx/>
              <a:buChar char="-"/>
              <a:defRPr sz="1800" b="1" baseline="0"/>
            </a:lvl1pPr>
          </a:lstStyle>
          <a:p>
            <a:pPr lvl="0"/>
            <a:r>
              <a:rPr lang="en-US" b="0" dirty="0"/>
              <a:t>Federal and state income taxes</a:t>
            </a:r>
          </a:p>
          <a:p>
            <a:pPr lvl="0"/>
            <a:r>
              <a:rPr lang="en-US" b="0" dirty="0"/>
              <a:t>FICA – Social Security and Medicare</a:t>
            </a:r>
          </a:p>
        </p:txBody>
      </p:sp>
      <p:sp>
        <p:nvSpPr>
          <p:cNvPr id="14" name="Text Placeholder 4"/>
          <p:cNvSpPr>
            <a:spLocks noGrp="1"/>
          </p:cNvSpPr>
          <p:nvPr>
            <p:ph type="body" sz="quarter" idx="4294967295" hasCustomPrompt="1"/>
          </p:nvPr>
        </p:nvSpPr>
        <p:spPr>
          <a:xfrm>
            <a:off x="3820161" y="2238014"/>
            <a:ext cx="2479040" cy="584559"/>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800" b="0" baseline="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bg1"/>
                </a:solidFill>
              </a:rPr>
              <a:t>Insurance</a:t>
            </a:r>
          </a:p>
        </p:txBody>
      </p:sp>
      <p:sp>
        <p:nvSpPr>
          <p:cNvPr id="15" name="Text Placeholder 4"/>
          <p:cNvSpPr>
            <a:spLocks noGrp="1"/>
          </p:cNvSpPr>
          <p:nvPr>
            <p:ph type="body" sz="quarter" idx="4294967295" hasCustomPrompt="1"/>
          </p:nvPr>
        </p:nvSpPr>
        <p:spPr>
          <a:xfrm>
            <a:off x="3820162" y="2881398"/>
            <a:ext cx="2479040" cy="1014412"/>
          </a:xfrm>
          <a:prstGeom prst="rect">
            <a:avLst/>
          </a:prstGeom>
        </p:spPr>
        <p:txBody>
          <a:bodyPr/>
          <a:lstStyle>
            <a:lvl1pPr marL="457200" indent="-457200">
              <a:buFontTx/>
              <a:buChar char="-"/>
              <a:defRPr baseline="0"/>
            </a:lvl1pPr>
          </a:lstStyle>
          <a:p>
            <a:pPr marL="283464" lvl="0" indent="-283464"/>
            <a:r>
              <a:rPr lang="en-US" sz="1800" dirty="0"/>
              <a:t>SGLI</a:t>
            </a:r>
          </a:p>
          <a:p>
            <a:pPr marL="283464" lvl="0" indent="-283464"/>
            <a:r>
              <a:rPr lang="en-US" sz="1800" dirty="0"/>
              <a:t>FSGLI</a:t>
            </a:r>
          </a:p>
          <a:p>
            <a:pPr marL="283464" lvl="0" indent="-283464"/>
            <a:r>
              <a:rPr lang="en-US" sz="1800" dirty="0"/>
              <a:t>Dental</a:t>
            </a:r>
          </a:p>
        </p:txBody>
      </p:sp>
      <p:sp>
        <p:nvSpPr>
          <p:cNvPr id="16" name="Text Placeholder 4"/>
          <p:cNvSpPr>
            <a:spLocks noGrp="1"/>
          </p:cNvSpPr>
          <p:nvPr>
            <p:ph type="body" sz="quarter" idx="4294967295" hasCustomPrompt="1"/>
          </p:nvPr>
        </p:nvSpPr>
        <p:spPr>
          <a:xfrm>
            <a:off x="6327647" y="2175488"/>
            <a:ext cx="2420118" cy="709612"/>
          </a:xfrm>
          <a:prstGeom prst="rect">
            <a:avLst/>
          </a:prstGeom>
        </p:spPr>
        <p:txBody>
          <a:bodyPr anchor="ctr"/>
          <a:lstStyle>
            <a:lvl1pPr marL="0" indent="0">
              <a:buNone/>
              <a:defRPr/>
            </a:lvl1pPr>
          </a:lstStyle>
          <a:p>
            <a:pPr lvl="0"/>
            <a:r>
              <a:rPr lang="en-US" sz="1800" b="1" dirty="0">
                <a:solidFill>
                  <a:schemeClr val="bg1"/>
                </a:solidFill>
              </a:rPr>
              <a:t>Garnishments</a:t>
            </a:r>
          </a:p>
        </p:txBody>
      </p:sp>
      <p:sp>
        <p:nvSpPr>
          <p:cNvPr id="17" name="Text Placeholder 4"/>
          <p:cNvSpPr>
            <a:spLocks noGrp="1"/>
          </p:cNvSpPr>
          <p:nvPr>
            <p:ph type="body" sz="quarter" idx="4294967295" hasCustomPrompt="1"/>
          </p:nvPr>
        </p:nvSpPr>
        <p:spPr>
          <a:xfrm>
            <a:off x="6351006" y="2865159"/>
            <a:ext cx="2396759" cy="1014412"/>
          </a:xfrm>
          <a:prstGeom prst="rect">
            <a:avLst/>
          </a:prstGeom>
        </p:spPr>
        <p:txBody>
          <a:bodyPr/>
          <a:lstStyle>
            <a:lvl1pPr marL="0" indent="0">
              <a:buNone/>
              <a:defRPr baseline="0"/>
            </a:lvl1pPr>
          </a:lstStyle>
          <a:p>
            <a:pPr lvl="0"/>
            <a:r>
              <a:rPr lang="en-US" sz="1800" dirty="0"/>
              <a:t>Involuntary deduction due to legal action</a:t>
            </a:r>
          </a:p>
        </p:txBody>
      </p:sp>
      <p:sp>
        <p:nvSpPr>
          <p:cNvPr id="18" name="Text Placeholder 4"/>
          <p:cNvSpPr>
            <a:spLocks noGrp="1"/>
          </p:cNvSpPr>
          <p:nvPr>
            <p:ph type="body" sz="quarter" idx="4294967295" hasCustomPrompt="1"/>
          </p:nvPr>
        </p:nvSpPr>
        <p:spPr>
          <a:xfrm>
            <a:off x="8776209" y="2230723"/>
            <a:ext cx="2479042" cy="475010"/>
          </a:xfrm>
          <a:prstGeom prst="rect">
            <a:avLst/>
          </a:prstGeom>
        </p:spPr>
        <p:txBody>
          <a:bodyPr/>
          <a:lstStyle>
            <a:lvl1pPr marL="0" indent="0">
              <a:buNone/>
              <a:defRPr baseline="0"/>
            </a:lvl1pPr>
          </a:lstStyle>
          <a:p>
            <a:pPr lvl="0"/>
            <a:r>
              <a:rPr lang="en-US" sz="1800" b="1" dirty="0">
                <a:solidFill>
                  <a:schemeClr val="bg1"/>
                </a:solidFill>
              </a:rPr>
              <a:t>Other pay withholding</a:t>
            </a:r>
          </a:p>
        </p:txBody>
      </p:sp>
      <p:sp>
        <p:nvSpPr>
          <p:cNvPr id="19" name="Text Placeholder 4"/>
          <p:cNvSpPr>
            <a:spLocks noGrp="1"/>
          </p:cNvSpPr>
          <p:nvPr>
            <p:ph type="body" sz="quarter" idx="4294967295" hasCustomPrompt="1"/>
          </p:nvPr>
        </p:nvSpPr>
        <p:spPr>
          <a:xfrm>
            <a:off x="8846436" y="2865159"/>
            <a:ext cx="2408815" cy="1481755"/>
          </a:xfrm>
          <a:prstGeom prst="rect">
            <a:avLst/>
          </a:prstGeom>
        </p:spPr>
        <p:txBody>
          <a:bodyPr/>
          <a:lstStyle>
            <a:lvl1pPr marL="0" indent="0">
              <a:buNone/>
              <a:defRPr baseline="0"/>
            </a:lvl1pPr>
          </a:lstStyle>
          <a:p>
            <a:pPr marL="283464" lvl="0" indent="-283464">
              <a:lnSpc>
                <a:spcPct val="80000"/>
              </a:lnSpc>
            </a:pPr>
            <a:r>
              <a:rPr lang="en-US" sz="1800" dirty="0"/>
              <a:t>-	Educational assistance</a:t>
            </a:r>
          </a:p>
          <a:p>
            <a:pPr marL="283464" lvl="0" indent="-283464">
              <a:lnSpc>
                <a:spcPct val="80000"/>
              </a:lnSpc>
            </a:pPr>
            <a:r>
              <a:rPr lang="en-US" sz="1800" dirty="0"/>
              <a:t>-	TSP</a:t>
            </a:r>
          </a:p>
          <a:p>
            <a:pPr marL="283464" lvl="0" indent="-283464">
              <a:lnSpc>
                <a:spcPct val="80000"/>
              </a:lnSpc>
            </a:pPr>
            <a:r>
              <a:rPr lang="en-US" sz="1800" dirty="0"/>
              <a:t>-	Advance Pay (Basic or BAH)</a:t>
            </a:r>
          </a:p>
        </p:txBody>
      </p:sp>
    </p:spTree>
    <p:extLst>
      <p:ext uri="{BB962C8B-B14F-4D97-AF65-F5344CB8AC3E}">
        <p14:creationId xmlns:p14="http://schemas.microsoft.com/office/powerpoint/2010/main" val="16442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Military Benefits</a:t>
            </a:r>
          </a:p>
        </p:txBody>
      </p:sp>
      <p:sp>
        <p:nvSpPr>
          <p:cNvPr id="3" name="Subtitle 2"/>
          <p:cNvSpPr>
            <a:spLocks noGrp="1"/>
          </p:cNvSpPr>
          <p:nvPr>
            <p:ph type="subTitle" idx="1"/>
          </p:nvPr>
        </p:nvSpPr>
        <p:spPr/>
        <p:txBody>
          <a:bodyPr/>
          <a:lstStyle/>
          <a:p>
            <a:r>
              <a:rPr lang="en-US" sz="1800" dirty="0"/>
              <a:t>Military Pay</a:t>
            </a:r>
          </a:p>
        </p:txBody>
      </p:sp>
      <p:graphicFrame>
        <p:nvGraphicFramePr>
          <p:cNvPr id="18" name="Diagram 17"/>
          <p:cNvGraphicFramePr/>
          <p:nvPr>
            <p:extLst>
              <p:ext uri="{D42A27DB-BD31-4B8C-83A1-F6EECF244321}">
                <p14:modId xmlns:p14="http://schemas.microsoft.com/office/powerpoint/2010/main" val="23872727"/>
              </p:ext>
            </p:extLst>
          </p:nvPr>
        </p:nvGraphicFramePr>
        <p:xfrm>
          <a:off x="1371601" y="1203325"/>
          <a:ext cx="9912094" cy="4518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p:cNvSpPr>
            <a:spLocks noGrp="1"/>
          </p:cNvSpPr>
          <p:nvPr>
            <p:ph type="body" sz="quarter" idx="4294967295" hasCustomPrompt="1"/>
          </p:nvPr>
        </p:nvSpPr>
        <p:spPr>
          <a:xfrm>
            <a:off x="1371600" y="1297001"/>
            <a:ext cx="5378195" cy="584559"/>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Tx/>
              <a:buChar char="-"/>
              <a:tabLst/>
              <a:defRPr sz="1800" b="0" baseline="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SGLI and FSGLI</a:t>
            </a:r>
          </a:p>
        </p:txBody>
      </p:sp>
      <p:sp>
        <p:nvSpPr>
          <p:cNvPr id="6" name="Text Placeholder 4"/>
          <p:cNvSpPr>
            <a:spLocks noGrp="1"/>
          </p:cNvSpPr>
          <p:nvPr>
            <p:ph type="body" sz="quarter" idx="4294967295" hasCustomPrompt="1"/>
          </p:nvPr>
        </p:nvSpPr>
        <p:spPr>
          <a:xfrm>
            <a:off x="1371599" y="1934939"/>
            <a:ext cx="5378195" cy="453112"/>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Tx/>
              <a:buChar char="-"/>
              <a:tabLst/>
              <a:defRPr sz="1800" b="0" baseline="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Thrift Savings Plan (TSP)</a:t>
            </a:r>
          </a:p>
        </p:txBody>
      </p:sp>
      <p:sp>
        <p:nvSpPr>
          <p:cNvPr id="7" name="Text Placeholder 4"/>
          <p:cNvSpPr>
            <a:spLocks noGrp="1"/>
          </p:cNvSpPr>
          <p:nvPr>
            <p:ph type="body" sz="quarter" idx="4294967295" hasCustomPrompt="1"/>
          </p:nvPr>
        </p:nvSpPr>
        <p:spPr>
          <a:xfrm>
            <a:off x="1371601" y="2583737"/>
            <a:ext cx="5378195" cy="584559"/>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Tx/>
              <a:buChar char="-"/>
              <a:tabLst/>
              <a:defRPr sz="2400" b="0" baseline="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mn-lt"/>
                <a:ea typeface="+mn-ea"/>
                <a:cs typeface="+mn-cs"/>
              </a:rPr>
              <a:t>Survivor Benefit Plan</a:t>
            </a:r>
          </a:p>
        </p:txBody>
      </p:sp>
      <p:sp>
        <p:nvSpPr>
          <p:cNvPr id="8" name="Text Placeholder 4"/>
          <p:cNvSpPr>
            <a:spLocks noGrp="1"/>
          </p:cNvSpPr>
          <p:nvPr>
            <p:ph type="body" sz="quarter" idx="4294967295" hasCustomPrompt="1"/>
          </p:nvPr>
        </p:nvSpPr>
        <p:spPr>
          <a:xfrm>
            <a:off x="1371598" y="3235300"/>
            <a:ext cx="5378195" cy="584559"/>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Tx/>
              <a:buChar char="-"/>
              <a:tabLst/>
              <a:defRPr sz="2400" b="0" baseline="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mn-lt"/>
                <a:ea typeface="+mn-ea"/>
                <a:cs typeface="+mn-cs"/>
              </a:rPr>
              <a:t>Medical and Dental</a:t>
            </a:r>
          </a:p>
        </p:txBody>
      </p:sp>
      <p:sp>
        <p:nvSpPr>
          <p:cNvPr id="9" name="Text Placeholder 4"/>
          <p:cNvSpPr>
            <a:spLocks noGrp="1"/>
          </p:cNvSpPr>
          <p:nvPr>
            <p:ph type="body" sz="quarter" idx="4294967295" hasCustomPrompt="1"/>
          </p:nvPr>
        </p:nvSpPr>
        <p:spPr>
          <a:xfrm>
            <a:off x="1371601" y="3887932"/>
            <a:ext cx="5378195" cy="584559"/>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Tx/>
              <a:buChar char="-"/>
              <a:tabLst/>
              <a:defRPr sz="2400" b="0" baseline="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mn-lt"/>
                <a:ea typeface="+mn-ea"/>
                <a:cs typeface="+mn-cs"/>
              </a:rPr>
              <a:t>Education</a:t>
            </a:r>
          </a:p>
        </p:txBody>
      </p:sp>
      <p:sp>
        <p:nvSpPr>
          <p:cNvPr id="10" name="Text Placeholder 4"/>
          <p:cNvSpPr>
            <a:spLocks noGrp="1"/>
          </p:cNvSpPr>
          <p:nvPr>
            <p:ph type="body" sz="quarter" idx="4294967295" hasCustomPrompt="1"/>
          </p:nvPr>
        </p:nvSpPr>
        <p:spPr>
          <a:xfrm>
            <a:off x="1371597" y="4529854"/>
            <a:ext cx="5378195" cy="584559"/>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Tx/>
              <a:buChar char="-"/>
              <a:tabLst/>
              <a:defRPr sz="2400" b="0" baseline="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mn-lt"/>
                <a:ea typeface="+mn-ea"/>
                <a:cs typeface="+mn-cs"/>
              </a:rPr>
              <a:t>Leave</a:t>
            </a:r>
          </a:p>
        </p:txBody>
      </p:sp>
      <p:sp>
        <p:nvSpPr>
          <p:cNvPr id="11" name="Text Placeholder 4"/>
          <p:cNvSpPr>
            <a:spLocks noGrp="1"/>
          </p:cNvSpPr>
          <p:nvPr>
            <p:ph type="body" sz="quarter" idx="4294967295" hasCustomPrompt="1"/>
          </p:nvPr>
        </p:nvSpPr>
        <p:spPr>
          <a:xfrm>
            <a:off x="1371601" y="5179358"/>
            <a:ext cx="5378195" cy="584559"/>
          </a:xfrm>
          <a:prstGeom prst="rect">
            <a:avLst/>
          </a:prstGeom>
        </p:spPr>
        <p:txBody>
          <a:bodyPr/>
          <a:lstStyle>
            <a:lvl1pPr marL="285750" marR="0" indent="-285750" algn="l" defTabSz="914400" rtl="0" eaLnBrk="1" fontAlgn="auto" latinLnBrk="0" hangingPunct="1">
              <a:lnSpc>
                <a:spcPct val="100000"/>
              </a:lnSpc>
              <a:spcBef>
                <a:spcPts val="0"/>
              </a:spcBef>
              <a:spcAft>
                <a:spcPts val="0"/>
              </a:spcAft>
              <a:buClrTx/>
              <a:buSzTx/>
              <a:buFontTx/>
              <a:buChar char="-"/>
              <a:tabLst/>
              <a:defRPr sz="2400" b="0" baseline="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mn-lt"/>
                <a:ea typeface="+mn-ea"/>
                <a:cs typeface="+mn-cs"/>
              </a:rPr>
              <a:t>Retirement</a:t>
            </a:r>
          </a:p>
        </p:txBody>
      </p:sp>
    </p:spTree>
    <p:extLst>
      <p:ext uri="{BB962C8B-B14F-4D97-AF65-F5344CB8AC3E}">
        <p14:creationId xmlns:p14="http://schemas.microsoft.com/office/powerpoint/2010/main" val="37761629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Tax Considerations</a:t>
            </a:r>
          </a:p>
        </p:txBody>
      </p:sp>
      <p:sp>
        <p:nvSpPr>
          <p:cNvPr id="6" name="Subtitle 5"/>
          <p:cNvSpPr>
            <a:spLocks noGrp="1"/>
          </p:cNvSpPr>
          <p:nvPr>
            <p:ph type="subTitle" idx="1"/>
          </p:nvPr>
        </p:nvSpPr>
        <p:spPr/>
        <p:txBody>
          <a:bodyPr/>
          <a:lstStyle/>
          <a:p>
            <a:r>
              <a:rPr lang="en-US" sz="1800" dirty="0"/>
              <a:t>Military Pay</a:t>
            </a:r>
          </a:p>
        </p:txBody>
      </p:sp>
      <p:sp>
        <p:nvSpPr>
          <p:cNvPr id="7" name="Text Placeholder 6"/>
          <p:cNvSpPr>
            <a:spLocks noGrp="1"/>
          </p:cNvSpPr>
          <p:nvPr>
            <p:ph type="body" sz="quarter" idx="10"/>
          </p:nvPr>
        </p:nvSpPr>
        <p:spPr/>
        <p:txBody>
          <a:bodyPr/>
          <a:lstStyle/>
          <a:p>
            <a:pPr marL="342900" indent="-342900">
              <a:buFont typeface="Arial" panose="020B0604020202020204" pitchFamily="34" charset="0"/>
              <a:buChar char="•"/>
            </a:pPr>
            <a:r>
              <a:rPr lang="en-US" dirty="0"/>
              <a:t>FICA taxes</a:t>
            </a:r>
          </a:p>
          <a:p>
            <a:pPr marL="731520" lvl="1">
              <a:spcAft>
                <a:spcPts val="0"/>
              </a:spcAft>
              <a:buFont typeface="Arial" panose="020B0604020202020204" pitchFamily="34" charset="0"/>
              <a:buChar char="•"/>
            </a:pPr>
            <a:r>
              <a:rPr lang="en-US" dirty="0"/>
              <a:t>Social Security and Medicare</a:t>
            </a:r>
          </a:p>
          <a:p>
            <a:pPr marL="342900" indent="-342900">
              <a:buFont typeface="Arial" panose="020B0604020202020204" pitchFamily="34" charset="0"/>
              <a:buChar char="•"/>
            </a:pPr>
            <a:r>
              <a:rPr lang="en-US" dirty="0"/>
              <a:t>Federal taxes</a:t>
            </a:r>
          </a:p>
          <a:p>
            <a:pPr marL="342900" indent="-342900">
              <a:buFont typeface="Arial" panose="020B0604020202020204" pitchFamily="34" charset="0"/>
              <a:buChar char="•"/>
            </a:pPr>
            <a:r>
              <a:rPr lang="en-US" dirty="0"/>
              <a:t>State taxes</a:t>
            </a:r>
          </a:p>
          <a:p>
            <a:pPr marL="342900" indent="-342900">
              <a:buFont typeface="Arial" panose="020B0604020202020204" pitchFamily="34" charset="0"/>
              <a:buChar char="•"/>
            </a:pPr>
            <a:r>
              <a:rPr lang="en-US" dirty="0"/>
              <a:t>Withholding – federal and state</a:t>
            </a:r>
          </a:p>
          <a:p>
            <a:pPr marL="342900" indent="-342900">
              <a:buFont typeface="Arial" panose="020B0604020202020204" pitchFamily="34" charset="0"/>
              <a:buChar char="•"/>
            </a:pPr>
            <a:r>
              <a:rPr lang="en-US" dirty="0"/>
              <a:t>Volunteer Income Tax Assistance (VITA) program</a:t>
            </a:r>
          </a:p>
        </p:txBody>
      </p:sp>
      <p:pic>
        <p:nvPicPr>
          <p:cNvPr id="9" name="Picture Placeholder 1" descr="Decorative photo of a tax form.">
            <a:extLst>
              <a:ext uri="{FF2B5EF4-FFF2-40B4-BE49-F238E27FC236}">
                <a16:creationId xmlns:a16="http://schemas.microsoft.com/office/drawing/2014/main" id="{762ED210-0A8C-4A6A-E620-2023A486FBCA}"/>
              </a:ext>
              <a:ext uri="{C183D7F6-B498-43B3-948B-1728B52AA6E4}">
                <adec:decorative xmlns:adec="http://schemas.microsoft.com/office/drawing/2017/decorative" val="0"/>
              </a:ext>
            </a:extLst>
          </p:cNvPr>
          <p:cNvPicPr>
            <a:picLocks noGrp="1" noChangeAspect="1"/>
          </p:cNvPicPr>
          <p:nvPr>
            <p:ph type="pic" sz="quarter" idx="11"/>
          </p:nvPr>
        </p:nvPicPr>
        <p:blipFill>
          <a:blip r:embed="rId2"/>
          <a:srcRect l="12979" r="12979"/>
          <a:stretch/>
        </p:blipFill>
        <p:spPr>
          <a:xfrm>
            <a:off x="6174967" y="1202183"/>
            <a:ext cx="5764987" cy="4124476"/>
          </a:xfrm>
        </p:spPr>
      </p:pic>
    </p:spTree>
    <p:extLst>
      <p:ext uri="{BB962C8B-B14F-4D97-AF65-F5344CB8AC3E}">
        <p14:creationId xmlns:p14="http://schemas.microsoft.com/office/powerpoint/2010/main" val="3902340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Common Pay Problems</a:t>
            </a:r>
          </a:p>
        </p:txBody>
      </p:sp>
      <p:sp>
        <p:nvSpPr>
          <p:cNvPr id="32" name="Subtitle 31"/>
          <p:cNvSpPr>
            <a:spLocks noGrp="1"/>
          </p:cNvSpPr>
          <p:nvPr>
            <p:ph type="subTitle" idx="1"/>
          </p:nvPr>
        </p:nvSpPr>
        <p:spPr/>
        <p:txBody>
          <a:bodyPr/>
          <a:lstStyle/>
          <a:p>
            <a:r>
              <a:rPr lang="en-US" sz="1800" dirty="0"/>
              <a:t>Military Pay</a:t>
            </a:r>
          </a:p>
        </p:txBody>
      </p:sp>
      <p:sp>
        <p:nvSpPr>
          <p:cNvPr id="37" name="Text Placeholder 36"/>
          <p:cNvSpPr>
            <a:spLocks noGrp="1"/>
          </p:cNvSpPr>
          <p:nvPr>
            <p:ph type="body" sz="quarter" idx="10"/>
          </p:nvPr>
        </p:nvSpPr>
        <p:spPr/>
        <p:txBody>
          <a:bodyPr/>
          <a:lstStyle/>
          <a:p>
            <a:pPr marL="342900" indent="-342900">
              <a:buFont typeface="Arial" panose="020B0604020202020204" pitchFamily="34" charset="0"/>
              <a:buChar char="•"/>
            </a:pPr>
            <a:r>
              <a:rPr lang="en-US" dirty="0"/>
              <a:t>Overpayments and underpayments</a:t>
            </a:r>
          </a:p>
          <a:p>
            <a:pPr marL="342900" indent="-342900">
              <a:buFont typeface="Arial" panose="020B0604020202020204" pitchFamily="34" charset="0"/>
              <a:buChar char="•"/>
            </a:pPr>
            <a:r>
              <a:rPr lang="en-US" dirty="0"/>
              <a:t>Unexpected repayments</a:t>
            </a:r>
          </a:p>
          <a:p>
            <a:pPr marL="342900" indent="-342900">
              <a:buFont typeface="Arial" panose="020B0604020202020204" pitchFamily="34" charset="0"/>
              <a:buChar char="•"/>
            </a:pPr>
            <a:r>
              <a:rPr lang="en-US" dirty="0"/>
              <a:t>PCS and deployment pay issues</a:t>
            </a:r>
          </a:p>
          <a:p>
            <a:pPr marL="342900" indent="-342900">
              <a:buFont typeface="Arial" panose="020B0604020202020204" pitchFamily="34" charset="0"/>
              <a:buChar char="•"/>
            </a:pPr>
            <a:r>
              <a:rPr lang="en-US" dirty="0"/>
              <a:t>Inaccurate exemptions and/or dependent status</a:t>
            </a:r>
          </a:p>
          <a:p>
            <a:pPr marL="342900" indent="-342900">
              <a:buFont typeface="Arial" panose="020B0604020202020204" pitchFamily="34" charset="0"/>
              <a:buChar char="•"/>
            </a:pPr>
            <a:r>
              <a:rPr lang="en-US" dirty="0"/>
              <a:t>Starting and stopping allotments</a:t>
            </a:r>
          </a:p>
          <a:p>
            <a:pPr marL="342900" indent="-342900">
              <a:buFont typeface="Arial" panose="020B0604020202020204" pitchFamily="34" charset="0"/>
              <a:buChar char="•"/>
            </a:pPr>
            <a:r>
              <a:rPr lang="en-US" dirty="0"/>
              <a:t>Too many allotments</a:t>
            </a:r>
          </a:p>
          <a:p>
            <a:pPr marL="342900" indent="-342900">
              <a:buFont typeface="Arial" panose="020B0604020202020204" pitchFamily="34" charset="0"/>
              <a:buChar char="•"/>
            </a:pPr>
            <a:r>
              <a:rPr lang="en-US" dirty="0"/>
              <a:t>Government credit card misuse</a:t>
            </a:r>
          </a:p>
        </p:txBody>
      </p:sp>
      <p:pic>
        <p:nvPicPr>
          <p:cNvPr id="7" name="Picture Placeholder 1" descr="Image of coins.">
            <a:extLst>
              <a:ext uri="{FF2B5EF4-FFF2-40B4-BE49-F238E27FC236}">
                <a16:creationId xmlns:a16="http://schemas.microsoft.com/office/drawing/2014/main" id="{86CD5EE5-F01B-35D1-8CED-0C820E5BA556}"/>
              </a:ext>
              <a:ext uri="{C183D7F6-B498-43B3-948B-1728B52AA6E4}">
                <adec:decorative xmlns:adec="http://schemas.microsoft.com/office/drawing/2017/decorative" val="0"/>
              </a:ext>
            </a:extLst>
          </p:cNvPr>
          <p:cNvPicPr>
            <a:picLocks noGrp="1" noChangeAspect="1"/>
          </p:cNvPicPr>
          <p:nvPr>
            <p:ph type="pic" sz="quarter" idx="11"/>
          </p:nvPr>
        </p:nvPicPr>
        <p:blipFill>
          <a:blip r:embed="rId2"/>
          <a:srcRect l="6109" r="6109"/>
          <a:stretch/>
        </p:blipFill>
        <p:spPr>
          <a:xfrm>
            <a:off x="6225767" y="1195388"/>
            <a:ext cx="5959603" cy="4525962"/>
          </a:xfrm>
        </p:spPr>
      </p:pic>
    </p:spTree>
    <p:extLst>
      <p:ext uri="{BB962C8B-B14F-4D97-AF65-F5344CB8AC3E}">
        <p14:creationId xmlns:p14="http://schemas.microsoft.com/office/powerpoint/2010/main" val="31626587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a:t>Potential Pay Solutions</a:t>
            </a:r>
          </a:p>
        </p:txBody>
      </p:sp>
      <p:sp>
        <p:nvSpPr>
          <p:cNvPr id="13" name="Subtitle 12"/>
          <p:cNvSpPr>
            <a:spLocks noGrp="1"/>
          </p:cNvSpPr>
          <p:nvPr>
            <p:ph type="subTitle" idx="1"/>
          </p:nvPr>
        </p:nvSpPr>
        <p:spPr/>
        <p:txBody>
          <a:bodyPr/>
          <a:lstStyle/>
          <a:p>
            <a:r>
              <a:rPr lang="en-US" sz="1800" dirty="0"/>
              <a:t>Military Pay</a:t>
            </a:r>
          </a:p>
        </p:txBody>
      </p:sp>
      <p:graphicFrame>
        <p:nvGraphicFramePr>
          <p:cNvPr id="15" name="Diagram 14"/>
          <p:cNvGraphicFramePr/>
          <p:nvPr>
            <p:extLst>
              <p:ext uri="{D42A27DB-BD31-4B8C-83A1-F6EECF244321}">
                <p14:modId xmlns:p14="http://schemas.microsoft.com/office/powerpoint/2010/main" val="3187442568"/>
              </p:ext>
            </p:extLst>
          </p:nvPr>
        </p:nvGraphicFramePr>
        <p:xfrm>
          <a:off x="1371601" y="1203325"/>
          <a:ext cx="9912094" cy="4518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p:cNvSpPr>
            <a:spLocks noGrp="1"/>
          </p:cNvSpPr>
          <p:nvPr>
            <p:ph type="body" sz="quarter" idx="4294967295" hasCustomPrompt="1"/>
          </p:nvPr>
        </p:nvSpPr>
        <p:spPr>
          <a:xfrm>
            <a:off x="2075180" y="1268433"/>
            <a:ext cx="5378195" cy="557062"/>
          </a:xfrm>
          <a:prstGeom prst="rect">
            <a:avLst/>
          </a:prstGeom>
        </p:spPr>
        <p:txBody>
          <a:bodyPr anchor="ctr"/>
          <a:lstStyle>
            <a:lvl1pPr marL="285750" marR="0" indent="-285750" algn="l" defTabSz="914400" rtl="0" eaLnBrk="1" fontAlgn="auto" latinLnBrk="0" hangingPunct="1">
              <a:lnSpc>
                <a:spcPct val="100000"/>
              </a:lnSpc>
              <a:spcBef>
                <a:spcPts val="0"/>
              </a:spcBef>
              <a:spcAft>
                <a:spcPts val="0"/>
              </a:spcAft>
              <a:buClrTx/>
              <a:buSzTx/>
              <a:buFontTx/>
              <a:buChar char="-"/>
              <a:tabLst/>
              <a:defRPr sz="2000" b="0" baseline="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mn-lt"/>
                <a:ea typeface="+mn-ea"/>
                <a:cs typeface="+mn-cs"/>
              </a:rPr>
              <a:t>Monitor your pay statement</a:t>
            </a:r>
          </a:p>
        </p:txBody>
      </p:sp>
      <p:sp>
        <p:nvSpPr>
          <p:cNvPr id="7" name="Text Placeholder 4"/>
          <p:cNvSpPr>
            <a:spLocks noGrp="1"/>
          </p:cNvSpPr>
          <p:nvPr>
            <p:ph type="body" sz="quarter" idx="4294967295" hasCustomPrompt="1"/>
          </p:nvPr>
        </p:nvSpPr>
        <p:spPr>
          <a:xfrm>
            <a:off x="2075180" y="2186262"/>
            <a:ext cx="6408420" cy="536618"/>
          </a:xfrm>
          <a:prstGeom prst="rect">
            <a:avLst/>
          </a:prstGeom>
        </p:spPr>
        <p:txBody>
          <a:bodyPr anchor="ctr"/>
          <a:lstStyle>
            <a:lvl1pPr marL="0" marR="0" indent="0" algn="l" defTabSz="914400" rtl="0" eaLnBrk="1" fontAlgn="auto" latinLnBrk="0" hangingPunct="1">
              <a:lnSpc>
                <a:spcPct val="100000"/>
              </a:lnSpc>
              <a:spcBef>
                <a:spcPts val="0"/>
              </a:spcBef>
              <a:spcAft>
                <a:spcPts val="0"/>
              </a:spcAft>
              <a:buClrTx/>
              <a:buSzTx/>
              <a:buFontTx/>
              <a:buNone/>
              <a:tabLst/>
              <a:defRPr sz="2000" b="0" baseline="0"/>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chemeClr val="bg1"/>
                </a:solidFill>
                <a:effectLst/>
                <a:uLnTx/>
                <a:uFillTx/>
              </a:rPr>
              <a:t>Notify your installation finance office </a:t>
            </a:r>
            <a:r>
              <a:rPr lang="en-US" kern="0" dirty="0">
                <a:solidFill>
                  <a:schemeClr val="bg1"/>
                </a:solidFill>
              </a:rPr>
              <a:t>of</a:t>
            </a:r>
            <a:r>
              <a:rPr kumimoji="0" lang="en-US" b="0" i="0" u="none" strike="noStrike" kern="0" cap="none" spc="0" normalizeH="0" baseline="0" noProof="0" dirty="0">
                <a:ln>
                  <a:noFill/>
                </a:ln>
                <a:solidFill>
                  <a:schemeClr val="bg1"/>
                </a:solidFill>
                <a:effectLst/>
                <a:uLnTx/>
                <a:uFillTx/>
              </a:rPr>
              <a:t> family status</a:t>
            </a:r>
          </a:p>
        </p:txBody>
      </p:sp>
      <p:sp>
        <p:nvSpPr>
          <p:cNvPr id="8" name="Text Placeholder 4"/>
          <p:cNvSpPr>
            <a:spLocks noGrp="1"/>
          </p:cNvSpPr>
          <p:nvPr>
            <p:ph type="body" sz="quarter" idx="4294967295" hasCustomPrompt="1"/>
          </p:nvPr>
        </p:nvSpPr>
        <p:spPr>
          <a:xfrm>
            <a:off x="2075180" y="3076058"/>
            <a:ext cx="6946900" cy="584559"/>
          </a:xfrm>
          <a:prstGeom prst="rect">
            <a:avLst/>
          </a:prstGeom>
        </p:spPr>
        <p:txBody>
          <a:bodyPr anchor="ctr"/>
          <a:lstStyle>
            <a:lvl1pPr marL="0" marR="0" indent="0" algn="l" defTabSz="914400" rtl="0" eaLnBrk="1" fontAlgn="auto" latinLnBrk="0" hangingPunct="1">
              <a:lnSpc>
                <a:spcPct val="100000"/>
              </a:lnSpc>
              <a:spcBef>
                <a:spcPts val="0"/>
              </a:spcBef>
              <a:spcAft>
                <a:spcPts val="0"/>
              </a:spcAft>
              <a:buClrTx/>
              <a:buSzTx/>
              <a:buFontTx/>
              <a:buNone/>
              <a:tabLst/>
              <a:defRPr sz="2000" b="0" baseline="0"/>
            </a:lvl1pPr>
          </a:lstStyle>
          <a:p>
            <a:pPr lvl="0" rtl="0"/>
            <a:r>
              <a:rPr lang="en-US" b="0" i="0" baseline="0" dirty="0">
                <a:solidFill>
                  <a:schemeClr val="bg1"/>
                </a:solidFill>
              </a:rPr>
              <a:t>Monitor allotment start and stop requests</a:t>
            </a:r>
            <a:endParaRPr lang="en-US" dirty="0">
              <a:solidFill>
                <a:schemeClr val="bg1"/>
              </a:solidFill>
            </a:endParaRPr>
          </a:p>
        </p:txBody>
      </p:sp>
      <p:sp>
        <p:nvSpPr>
          <p:cNvPr id="9" name="Text Placeholder 4"/>
          <p:cNvSpPr>
            <a:spLocks noGrp="1"/>
          </p:cNvSpPr>
          <p:nvPr>
            <p:ph type="body" sz="quarter" idx="4294967295" hasCustomPrompt="1"/>
          </p:nvPr>
        </p:nvSpPr>
        <p:spPr>
          <a:xfrm>
            <a:off x="2075179" y="3980166"/>
            <a:ext cx="5378195" cy="584559"/>
          </a:xfrm>
          <a:prstGeom prst="rect">
            <a:avLst/>
          </a:prstGeom>
        </p:spPr>
        <p:txBody>
          <a:bodyPr anchor="ctr"/>
          <a:lstStyle>
            <a:lvl1pPr marL="0" marR="0" indent="0" algn="l" defTabSz="914400" rtl="0" eaLnBrk="1" fontAlgn="auto" latinLnBrk="0" hangingPunct="1">
              <a:lnSpc>
                <a:spcPct val="100000"/>
              </a:lnSpc>
              <a:spcBef>
                <a:spcPts val="0"/>
              </a:spcBef>
              <a:spcAft>
                <a:spcPts val="0"/>
              </a:spcAft>
              <a:buClrTx/>
              <a:buSzTx/>
              <a:buFontTx/>
              <a:buNone/>
              <a:tabLst/>
              <a:defRPr sz="2000" b="0" baseline="0"/>
            </a:lvl1pPr>
          </a:lstStyle>
          <a:p>
            <a:pPr lvl="0" rtl="0"/>
            <a:r>
              <a:rPr lang="en-US" b="0" i="0" baseline="0" dirty="0">
                <a:solidFill>
                  <a:schemeClr val="bg1"/>
                </a:solidFill>
              </a:rPr>
              <a:t>Track your income and expenses</a:t>
            </a:r>
            <a:endParaRPr lang="en-US" dirty="0">
              <a:solidFill>
                <a:schemeClr val="bg1"/>
              </a:solidFill>
            </a:endParaRPr>
          </a:p>
        </p:txBody>
      </p:sp>
      <p:sp>
        <p:nvSpPr>
          <p:cNvPr id="10" name="Text Placeholder 4"/>
          <p:cNvSpPr>
            <a:spLocks noGrp="1"/>
          </p:cNvSpPr>
          <p:nvPr>
            <p:ph type="body" sz="quarter" idx="4294967295" hasCustomPrompt="1"/>
          </p:nvPr>
        </p:nvSpPr>
        <p:spPr>
          <a:xfrm>
            <a:off x="2075180" y="4980129"/>
            <a:ext cx="5378195" cy="584559"/>
          </a:xfrm>
          <a:prstGeom prst="rect">
            <a:avLst/>
          </a:prstGeom>
        </p:spPr>
        <p:txBody>
          <a:bodyPr/>
          <a:lstStyle>
            <a:lvl1pPr marL="0" marR="0" indent="0" algn="l" defTabSz="914400" rtl="0" eaLnBrk="1" fontAlgn="auto" latinLnBrk="0" hangingPunct="1">
              <a:lnSpc>
                <a:spcPct val="100000"/>
              </a:lnSpc>
              <a:spcBef>
                <a:spcPts val="0"/>
              </a:spcBef>
              <a:spcAft>
                <a:spcPts val="0"/>
              </a:spcAft>
              <a:buClrTx/>
              <a:buSzTx/>
              <a:buFontTx/>
              <a:buNone/>
              <a:tabLst/>
              <a:defRPr sz="2000" b="0" baseline="0"/>
            </a:lvl1pPr>
          </a:lstStyle>
          <a:p>
            <a:pPr lvl="0" rtl="0"/>
            <a:r>
              <a:rPr lang="en-US" b="0" i="0" baseline="0" dirty="0">
                <a:solidFill>
                  <a:schemeClr val="bg1"/>
                </a:solidFill>
              </a:rPr>
              <a:t>Only use GTCC for authorized expenses</a:t>
            </a:r>
            <a:endParaRPr lang="en-US" dirty="0">
              <a:solidFill>
                <a:schemeClr val="bg1"/>
              </a:solidFill>
            </a:endParaRPr>
          </a:p>
        </p:txBody>
      </p:sp>
    </p:spTree>
    <p:extLst>
      <p:ext uri="{BB962C8B-B14F-4D97-AF65-F5344CB8AC3E}">
        <p14:creationId xmlns:p14="http://schemas.microsoft.com/office/powerpoint/2010/main" val="4180163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9926-9608-8A43-B76C-2D3AB05BD298}"/>
              </a:ext>
            </a:extLst>
          </p:cNvPr>
          <p:cNvSpPr>
            <a:spLocks noGrp="1"/>
          </p:cNvSpPr>
          <p:nvPr>
            <p:ph type="ctrTitle"/>
          </p:nvPr>
        </p:nvSpPr>
        <p:spPr/>
        <p:txBody>
          <a:bodyPr/>
          <a:lstStyle/>
          <a:p>
            <a:r>
              <a:rPr lang="en-US" dirty="0"/>
              <a:t>Agenda</a:t>
            </a:r>
          </a:p>
        </p:txBody>
      </p:sp>
      <p:sp>
        <p:nvSpPr>
          <p:cNvPr id="3" name="Subtitle 2">
            <a:extLst>
              <a:ext uri="{FF2B5EF4-FFF2-40B4-BE49-F238E27FC236}">
                <a16:creationId xmlns:a16="http://schemas.microsoft.com/office/drawing/2014/main" id="{EFBAFD81-F8AC-8F4D-B670-89BE562841F1}"/>
              </a:ext>
            </a:extLst>
          </p:cNvPr>
          <p:cNvSpPr>
            <a:spLocks noGrp="1"/>
          </p:cNvSpPr>
          <p:nvPr>
            <p:ph type="subTitle" idx="1"/>
          </p:nvPr>
        </p:nvSpPr>
        <p:spPr/>
        <p:txBody>
          <a:bodyPr/>
          <a:lstStyle/>
          <a:p>
            <a:r>
              <a:rPr lang="en-US" sz="1800" dirty="0"/>
              <a:t>Military Pay</a:t>
            </a:r>
          </a:p>
        </p:txBody>
      </p:sp>
      <p:sp>
        <p:nvSpPr>
          <p:cNvPr id="4" name="Text Placeholder 3">
            <a:extLst>
              <a:ext uri="{FF2B5EF4-FFF2-40B4-BE49-F238E27FC236}">
                <a16:creationId xmlns:a16="http://schemas.microsoft.com/office/drawing/2014/main" id="{25FF99A8-AA22-4606-81D0-04A120D50741}"/>
              </a:ext>
            </a:extLst>
          </p:cNvPr>
          <p:cNvSpPr>
            <a:spLocks noGrp="1"/>
          </p:cNvSpPr>
          <p:nvPr>
            <p:ph type="body" sz="quarter" idx="10"/>
          </p:nvPr>
        </p:nvSpPr>
        <p:spPr/>
        <p:txBody>
          <a:bodyPr/>
          <a:lstStyle/>
          <a:p>
            <a:pPr marL="457200" indent="-346075">
              <a:buClr>
                <a:schemeClr val="accent1"/>
              </a:buClr>
              <a:buFont typeface="Wingdings" panose="05000000000000000000" pitchFamily="2" charset="2"/>
              <a:buChar char="§"/>
            </a:pPr>
            <a:r>
              <a:rPr lang="en-US" sz="2800" b="0" dirty="0">
                <a:solidFill>
                  <a:schemeClr val="tx1"/>
                </a:solidFill>
              </a:rPr>
              <a:t>Managing Military Pay</a:t>
            </a:r>
          </a:p>
          <a:p>
            <a:pPr marL="457200" indent="-346075">
              <a:buClr>
                <a:schemeClr val="accent1"/>
              </a:buClr>
              <a:buFont typeface="Wingdings" panose="05000000000000000000" pitchFamily="2" charset="2"/>
              <a:buChar char="§"/>
            </a:pPr>
            <a:r>
              <a:rPr lang="en-US" sz="2800" b="0" dirty="0">
                <a:solidFill>
                  <a:schemeClr val="tx1"/>
                </a:solidFill>
              </a:rPr>
              <a:t>Types of Military Pay</a:t>
            </a:r>
          </a:p>
          <a:p>
            <a:pPr marL="457200" indent="-346075">
              <a:buClr>
                <a:schemeClr val="accent1"/>
              </a:buClr>
              <a:buFont typeface="Wingdings" panose="05000000000000000000" pitchFamily="2" charset="2"/>
              <a:buChar char="§"/>
            </a:pPr>
            <a:r>
              <a:rPr lang="en-US" sz="2800" b="0" dirty="0">
                <a:solidFill>
                  <a:schemeClr val="tx1"/>
                </a:solidFill>
              </a:rPr>
              <a:t>Military Benefits</a:t>
            </a:r>
          </a:p>
          <a:p>
            <a:pPr marL="457200" indent="-346075">
              <a:buClr>
                <a:schemeClr val="accent1"/>
              </a:buClr>
              <a:buFont typeface="Wingdings" panose="05000000000000000000" pitchFamily="2" charset="2"/>
              <a:buChar char="§"/>
            </a:pPr>
            <a:r>
              <a:rPr lang="en-US" sz="2800" b="0" dirty="0">
                <a:solidFill>
                  <a:schemeClr val="tx1"/>
                </a:solidFill>
              </a:rPr>
              <a:t>Tax Considerations</a:t>
            </a:r>
          </a:p>
          <a:p>
            <a:pPr marL="457200" indent="-346075">
              <a:buClr>
                <a:schemeClr val="accent1"/>
              </a:buClr>
              <a:buFont typeface="Wingdings" panose="05000000000000000000" pitchFamily="2" charset="2"/>
              <a:buChar char="§"/>
            </a:pPr>
            <a:r>
              <a:rPr lang="en-US" sz="2800" b="0" dirty="0">
                <a:solidFill>
                  <a:schemeClr val="tx1"/>
                </a:solidFill>
              </a:rPr>
              <a:t>Common Pay </a:t>
            </a:r>
            <a:r>
              <a:rPr lang="en-US" dirty="0"/>
              <a:t>P</a:t>
            </a:r>
            <a:r>
              <a:rPr lang="en-US" sz="2800" b="0" dirty="0">
                <a:solidFill>
                  <a:schemeClr val="tx1"/>
                </a:solidFill>
              </a:rPr>
              <a:t>roblems and How to Correct </a:t>
            </a:r>
            <a:r>
              <a:rPr lang="en-US" dirty="0"/>
              <a:t>T</a:t>
            </a:r>
            <a:r>
              <a:rPr lang="en-US" sz="2800" b="0" dirty="0">
                <a:solidFill>
                  <a:schemeClr val="tx1"/>
                </a:solidFill>
              </a:rPr>
              <a:t>hem</a:t>
            </a:r>
          </a:p>
        </p:txBody>
      </p:sp>
    </p:spTree>
    <p:custDataLst>
      <p:tags r:id="rId1"/>
    </p:custDataLst>
    <p:extLst>
      <p:ext uri="{BB962C8B-B14F-4D97-AF65-F5344CB8AC3E}">
        <p14:creationId xmlns:p14="http://schemas.microsoft.com/office/powerpoint/2010/main" val="28222846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Repayment Options </a:t>
            </a:r>
          </a:p>
        </p:txBody>
      </p:sp>
      <p:sp>
        <p:nvSpPr>
          <p:cNvPr id="3" name="Subtitle 2"/>
          <p:cNvSpPr>
            <a:spLocks noGrp="1"/>
          </p:cNvSpPr>
          <p:nvPr>
            <p:ph type="subTitle" idx="1"/>
          </p:nvPr>
        </p:nvSpPr>
        <p:spPr/>
        <p:txBody>
          <a:bodyPr/>
          <a:lstStyle/>
          <a:p>
            <a:r>
              <a:rPr lang="en-US" sz="1800" dirty="0"/>
              <a:t>Military Pay</a:t>
            </a:r>
          </a:p>
        </p:txBody>
      </p:sp>
      <p:graphicFrame>
        <p:nvGraphicFramePr>
          <p:cNvPr id="10" name="Table 9"/>
          <p:cNvGraphicFramePr>
            <a:graphicFrameLocks noGrp="1"/>
          </p:cNvGraphicFramePr>
          <p:nvPr>
            <p:extLst>
              <p:ext uri="{D42A27DB-BD31-4B8C-83A1-F6EECF244321}">
                <p14:modId xmlns:p14="http://schemas.microsoft.com/office/powerpoint/2010/main" val="1066715301"/>
              </p:ext>
            </p:extLst>
          </p:nvPr>
        </p:nvGraphicFramePr>
        <p:xfrm>
          <a:off x="1371600" y="1814361"/>
          <a:ext cx="9912096" cy="296337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3304032">
                  <a:extLst>
                    <a:ext uri="{9D8B030D-6E8A-4147-A177-3AD203B41FA5}">
                      <a16:colId xmlns:a16="http://schemas.microsoft.com/office/drawing/2014/main" val="3097087894"/>
                    </a:ext>
                  </a:extLst>
                </a:gridCol>
                <a:gridCol w="3304032">
                  <a:extLst>
                    <a:ext uri="{9D8B030D-6E8A-4147-A177-3AD203B41FA5}">
                      <a16:colId xmlns:a16="http://schemas.microsoft.com/office/drawing/2014/main" val="1389920557"/>
                    </a:ext>
                  </a:extLst>
                </a:gridCol>
                <a:gridCol w="3304032">
                  <a:extLst>
                    <a:ext uri="{9D8B030D-6E8A-4147-A177-3AD203B41FA5}">
                      <a16:colId xmlns:a16="http://schemas.microsoft.com/office/drawing/2014/main" val="2376219173"/>
                    </a:ext>
                  </a:extLst>
                </a:gridCol>
              </a:tblGrid>
              <a:tr h="2216619">
                <a:tc>
                  <a:txBody>
                    <a:bodyPr/>
                    <a:lstStyle/>
                    <a:p>
                      <a:pPr algn="ctr"/>
                      <a:endParaRPr lang="en-US" sz="2800" dirty="0"/>
                    </a:p>
                  </a:txBody>
                  <a:tcPr marT="182880" anchorCtr="1">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48235"/>
                    </a:solidFill>
                  </a:tcPr>
                </a:tc>
                <a:tc>
                  <a:txBody>
                    <a:bodyPr/>
                    <a:lstStyle/>
                    <a:p>
                      <a:pPr algn="ctr"/>
                      <a:endParaRPr lang="en-US" sz="2800" dirty="0"/>
                    </a:p>
                  </a:txBody>
                  <a:tcPr marT="182880" anchorCtr="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B3352"/>
                    </a:solidFill>
                  </a:tcPr>
                </a:tc>
                <a:tc>
                  <a:txBody>
                    <a:bodyPr/>
                    <a:lstStyle/>
                    <a:p>
                      <a:pPr algn="ctr"/>
                      <a:endParaRPr lang="en-US" sz="2800" dirty="0"/>
                    </a:p>
                  </a:txBody>
                  <a:tcPr marT="182880" anchorCtr="1">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7A26"/>
                    </a:solidFill>
                  </a:tcPr>
                </a:tc>
                <a:extLst>
                  <a:ext uri="{0D108BD9-81ED-4DB2-BD59-A6C34878D82A}">
                    <a16:rowId xmlns:a16="http://schemas.microsoft.com/office/drawing/2014/main" val="3514486624"/>
                  </a:ext>
                </a:extLst>
              </a:tr>
              <a:tr h="746760">
                <a:tc gridSpan="3">
                  <a:txBody>
                    <a:bodyPr/>
                    <a:lstStyle/>
                    <a:p>
                      <a:pPr algn="ctr"/>
                      <a:endParaRPr lang="en-US" sz="2000" dirty="0"/>
                    </a:p>
                  </a:txBody>
                  <a:tcPr marT="182880"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sz="2800" dirty="0"/>
                    </a:p>
                  </a:txBody>
                  <a:tcPr marT="182880" anchorCtr="1">
                    <a:solidFill>
                      <a:srgbClr val="0B3352"/>
                    </a:solidFill>
                  </a:tcPr>
                </a:tc>
                <a:tc hMerge="1">
                  <a:txBody>
                    <a:bodyPr/>
                    <a:lstStyle/>
                    <a:p>
                      <a:pPr algn="ctr"/>
                      <a:endParaRPr lang="en-US" sz="2800" dirty="0"/>
                    </a:p>
                  </a:txBody>
                  <a:tcPr marT="182880" anchorCtr="1">
                    <a:solidFill>
                      <a:srgbClr val="FF9900"/>
                    </a:solidFill>
                  </a:tcPr>
                </a:tc>
                <a:extLst>
                  <a:ext uri="{0D108BD9-81ED-4DB2-BD59-A6C34878D82A}">
                    <a16:rowId xmlns:a16="http://schemas.microsoft.com/office/drawing/2014/main" val="2630807165"/>
                  </a:ext>
                </a:extLst>
              </a:tr>
            </a:tbl>
          </a:graphicData>
        </a:graphic>
      </p:graphicFrame>
      <p:sp>
        <p:nvSpPr>
          <p:cNvPr id="5" name="Text Placeholder 4"/>
          <p:cNvSpPr>
            <a:spLocks noGrp="1"/>
          </p:cNvSpPr>
          <p:nvPr>
            <p:ph type="body" sz="quarter" idx="4294967295" hasCustomPrompt="1"/>
          </p:nvPr>
        </p:nvSpPr>
        <p:spPr>
          <a:xfrm>
            <a:off x="1371601" y="1814362"/>
            <a:ext cx="3322320" cy="2208998"/>
          </a:xfrm>
          <a:prstGeom prst="rect">
            <a:avLst/>
          </a:prstGeom>
        </p:spPr>
        <p:txBody>
          <a:bodyPr anchor="ctr"/>
          <a:lstStyle>
            <a:lvl1pPr marL="0" marR="0" indent="0" algn="l" defTabSz="914400" rtl="0" eaLnBrk="1" fontAlgn="auto" latinLnBrk="0" hangingPunct="1">
              <a:lnSpc>
                <a:spcPct val="100000"/>
              </a:lnSpc>
              <a:spcBef>
                <a:spcPts val="0"/>
              </a:spcBef>
              <a:spcAft>
                <a:spcPts val="0"/>
              </a:spcAft>
              <a:buClrTx/>
              <a:buSzTx/>
              <a:buFontTx/>
              <a:buNone/>
              <a:tabLst/>
              <a:defRPr sz="2800" b="0" baseline="0"/>
            </a:lvl1pPr>
          </a:lstStyle>
          <a:p>
            <a:pPr lvl="0" algn="ctr" rtl="0"/>
            <a:r>
              <a:rPr lang="en-US" b="1" i="0" baseline="0" dirty="0">
                <a:solidFill>
                  <a:schemeClr val="bg1"/>
                </a:solidFill>
              </a:rPr>
              <a:t>Extend the repayment period</a:t>
            </a:r>
            <a:endParaRPr lang="en-US" b="1" dirty="0">
              <a:solidFill>
                <a:schemeClr val="bg1"/>
              </a:solidFill>
            </a:endParaRPr>
          </a:p>
        </p:txBody>
      </p:sp>
      <p:sp>
        <p:nvSpPr>
          <p:cNvPr id="6" name="Text Placeholder 4"/>
          <p:cNvSpPr>
            <a:spLocks noGrp="1"/>
          </p:cNvSpPr>
          <p:nvPr>
            <p:ph type="body" sz="quarter" idx="4294967295" hasCustomPrompt="1"/>
          </p:nvPr>
        </p:nvSpPr>
        <p:spPr>
          <a:xfrm>
            <a:off x="4693921" y="1814362"/>
            <a:ext cx="3261359" cy="2208997"/>
          </a:xfrm>
          <a:prstGeom prst="rect">
            <a:avLst/>
          </a:prstGeom>
        </p:spPr>
        <p:txBody>
          <a:bodyPr anchor="ctr"/>
          <a:lstStyle>
            <a:lvl1pPr marL="0" marR="0" indent="0" algn="l" defTabSz="914400" rtl="0" eaLnBrk="1" fontAlgn="auto" latinLnBrk="0" hangingPunct="1">
              <a:lnSpc>
                <a:spcPct val="100000"/>
              </a:lnSpc>
              <a:spcBef>
                <a:spcPts val="0"/>
              </a:spcBef>
              <a:spcAft>
                <a:spcPts val="0"/>
              </a:spcAft>
              <a:buClrTx/>
              <a:buSzTx/>
              <a:buFontTx/>
              <a:buNone/>
              <a:tabLst/>
              <a:defRPr sz="2800" b="0" baseline="0"/>
            </a:lvl1pPr>
          </a:lstStyle>
          <a:p>
            <a:pPr lvl="0" algn="ctr" rtl="0"/>
            <a:r>
              <a:rPr lang="en-US" b="1" i="0" baseline="0" dirty="0">
                <a:solidFill>
                  <a:schemeClr val="bg1"/>
                </a:solidFill>
              </a:rPr>
              <a:t>Make payment arrangements</a:t>
            </a:r>
            <a:endParaRPr lang="en-US" b="1" dirty="0">
              <a:solidFill>
                <a:schemeClr val="bg1"/>
              </a:solidFill>
            </a:endParaRPr>
          </a:p>
        </p:txBody>
      </p:sp>
      <p:sp>
        <p:nvSpPr>
          <p:cNvPr id="7" name="Text Placeholder 4"/>
          <p:cNvSpPr>
            <a:spLocks noGrp="1"/>
          </p:cNvSpPr>
          <p:nvPr>
            <p:ph type="body" sz="quarter" idx="4294967295" hasCustomPrompt="1"/>
          </p:nvPr>
        </p:nvSpPr>
        <p:spPr>
          <a:xfrm>
            <a:off x="7949946" y="1814362"/>
            <a:ext cx="3309620" cy="2208998"/>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sz="2800" b="0" baseline="0"/>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rPr>
              <a:t>Submit a waiver</a:t>
            </a:r>
            <a:r>
              <a:rPr lang="en-US" b="1" baseline="0" dirty="0">
                <a:solidFill>
                  <a:schemeClr val="bg1"/>
                </a:solidFill>
              </a:rPr>
              <a:t> of indebtedness</a:t>
            </a:r>
            <a:endParaRPr lang="en-US" b="1" dirty="0">
              <a:solidFill>
                <a:schemeClr val="bg1"/>
              </a:solidFill>
            </a:endParaRPr>
          </a:p>
        </p:txBody>
      </p:sp>
      <p:sp>
        <p:nvSpPr>
          <p:cNvPr id="8" name="Text Placeholder 4"/>
          <p:cNvSpPr>
            <a:spLocks noGrp="1"/>
          </p:cNvSpPr>
          <p:nvPr>
            <p:ph type="body" sz="quarter" idx="4294967295" hasCustomPrompt="1"/>
          </p:nvPr>
        </p:nvSpPr>
        <p:spPr>
          <a:xfrm>
            <a:off x="1371599" y="4045820"/>
            <a:ext cx="9887965" cy="731920"/>
          </a:xfrm>
          <a:prstGeom prst="rect">
            <a:avLst/>
          </a:prstGeom>
        </p:spPr>
        <p:txBody>
          <a:bodyPr anchor="ctr"/>
          <a:lstStyle>
            <a:lvl1pPr marL="0" marR="0" indent="0" algn="ctr" defTabSz="914400" rtl="0" eaLnBrk="1" fontAlgn="auto" latinLnBrk="0" hangingPunct="1">
              <a:lnSpc>
                <a:spcPct val="100000"/>
              </a:lnSpc>
              <a:spcBef>
                <a:spcPts val="0"/>
              </a:spcBef>
              <a:spcAft>
                <a:spcPts val="0"/>
              </a:spcAft>
              <a:buClrTx/>
              <a:buSzTx/>
              <a:buFontTx/>
              <a:buNone/>
              <a:tabLs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n-lt"/>
                <a:ea typeface="+mn-ea"/>
                <a:cs typeface="+mn-cs"/>
              </a:rPr>
              <a:t>Meet with your finance office or command to request repayment options.</a:t>
            </a:r>
          </a:p>
        </p:txBody>
      </p:sp>
    </p:spTree>
    <p:extLst>
      <p:ext uri="{BB962C8B-B14F-4D97-AF65-F5344CB8AC3E}">
        <p14:creationId xmlns:p14="http://schemas.microsoft.com/office/powerpoint/2010/main" val="42808017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Sources of Help</a:t>
            </a:r>
          </a:p>
        </p:txBody>
      </p:sp>
      <p:sp>
        <p:nvSpPr>
          <p:cNvPr id="3" name="Subtitle 2"/>
          <p:cNvSpPr>
            <a:spLocks noGrp="1"/>
          </p:cNvSpPr>
          <p:nvPr>
            <p:ph type="subTitle" idx="1"/>
          </p:nvPr>
        </p:nvSpPr>
        <p:spPr/>
        <p:txBody>
          <a:bodyPr/>
          <a:lstStyle/>
          <a:p>
            <a:r>
              <a:rPr lang="en-US" sz="1800" dirty="0"/>
              <a:t>Military Pay</a:t>
            </a:r>
          </a:p>
        </p:txBody>
      </p:sp>
      <p:graphicFrame>
        <p:nvGraphicFramePr>
          <p:cNvPr id="5" name="Diagram 4"/>
          <p:cNvGraphicFramePr/>
          <p:nvPr>
            <p:extLst>
              <p:ext uri="{D42A27DB-BD31-4B8C-83A1-F6EECF244321}">
                <p14:modId xmlns:p14="http://schemas.microsoft.com/office/powerpoint/2010/main" val="568253447"/>
              </p:ext>
            </p:extLst>
          </p:nvPr>
        </p:nvGraphicFramePr>
        <p:xfrm>
          <a:off x="553454" y="1260909"/>
          <a:ext cx="6415237" cy="3744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1315682925"/>
              </p:ext>
            </p:extLst>
          </p:nvPr>
        </p:nvGraphicFramePr>
        <p:xfrm>
          <a:off x="7654972" y="1259459"/>
          <a:ext cx="3628724" cy="25545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 Placeholder 4"/>
          <p:cNvSpPr>
            <a:spLocks noGrp="1"/>
          </p:cNvSpPr>
          <p:nvPr>
            <p:ph type="body" sz="quarter" idx="4294967295" hasCustomPrompt="1"/>
          </p:nvPr>
        </p:nvSpPr>
        <p:spPr>
          <a:xfrm>
            <a:off x="668939" y="1308044"/>
            <a:ext cx="2689225" cy="456131"/>
          </a:xfrm>
          <a:prstGeom prst="rect">
            <a:avLst/>
          </a:prstGeom>
        </p:spPr>
        <p:txBody>
          <a:bodyPr/>
          <a:lstStyle>
            <a:lvl1pPr marL="0" indent="0">
              <a:buNone/>
              <a:defRPr/>
            </a:lvl1pPr>
          </a:lstStyle>
          <a:p>
            <a:pPr lvl="0"/>
            <a:r>
              <a:rPr lang="en-US" sz="2400" dirty="0">
                <a:solidFill>
                  <a:schemeClr val="bg1"/>
                </a:solidFill>
              </a:rPr>
              <a:t>Websites:</a:t>
            </a:r>
          </a:p>
        </p:txBody>
      </p:sp>
      <p:sp>
        <p:nvSpPr>
          <p:cNvPr id="9" name="Text Placeholder 4"/>
          <p:cNvSpPr>
            <a:spLocks noGrp="1"/>
          </p:cNvSpPr>
          <p:nvPr>
            <p:ph type="body" sz="quarter" idx="4294967295" hasCustomPrompt="1"/>
          </p:nvPr>
        </p:nvSpPr>
        <p:spPr>
          <a:xfrm>
            <a:off x="527050" y="1778000"/>
            <a:ext cx="6625590" cy="4216400"/>
          </a:xfrm>
          <a:prstGeom prst="rect">
            <a:avLst/>
          </a:prstGeom>
        </p:spPr>
        <p:txBody>
          <a:bodyPr/>
          <a:lstStyle>
            <a:lvl1pPr marL="0" indent="0" rtl="0">
              <a:buNone/>
              <a:defRPr/>
            </a:lvl1pPr>
            <a:lvl2pPr rtl="0">
              <a:defRPr/>
            </a:lvl2pPr>
          </a:lstStyle>
          <a:p>
            <a:pPr lvl="0" rtl="0"/>
            <a:r>
              <a:rPr lang="en-US" sz="1900" b="0" i="0" dirty="0"/>
              <a:t>The Office of Financial Readiness (FINRED)</a:t>
            </a:r>
            <a:endParaRPr lang="en-US" sz="1900" dirty="0"/>
          </a:p>
          <a:p>
            <a:pPr lvl="1" rtl="0"/>
            <a:r>
              <a:rPr lang="en-US" sz="1900" b="0" i="0" u="sng" baseline="0" dirty="0">
                <a:hlinkClick r:id="rId12"/>
              </a:rPr>
              <a:t>https://finred.usalearning.gov/</a:t>
            </a:r>
            <a:endParaRPr lang="en-US" sz="1900" dirty="0"/>
          </a:p>
          <a:p>
            <a:pPr lvl="0" rtl="0"/>
            <a:r>
              <a:rPr lang="en-US" sz="1900" b="0" i="0" dirty="0"/>
              <a:t>Volunteer Income Tax Assistance (VITA) Program</a:t>
            </a:r>
            <a:endParaRPr lang="en-US" sz="1900" dirty="0"/>
          </a:p>
          <a:p>
            <a:pPr lvl="1" rtl="0"/>
            <a:r>
              <a:rPr lang="en-US" sz="1900" b="0" i="0" u="sng" baseline="0" dirty="0">
                <a:hlinkClick r:id="rId13"/>
              </a:rPr>
              <a:t>https://www.militaryonesource.mil/benefits/volunteer-income-tax-assistance-program/</a:t>
            </a:r>
            <a:endParaRPr lang="en-US" sz="1900" dirty="0"/>
          </a:p>
          <a:p>
            <a:pPr lvl="0" rtl="0"/>
            <a:r>
              <a:rPr lang="en-US" sz="1900" b="0" i="0" dirty="0" err="1"/>
              <a:t>MilTax</a:t>
            </a:r>
            <a:endParaRPr lang="en-US" sz="1900" dirty="0"/>
          </a:p>
          <a:p>
            <a:pPr lvl="1" rtl="0"/>
            <a:r>
              <a:rPr lang="en-US" sz="1900" b="0" i="0" u="sng" baseline="0" dirty="0">
                <a:hlinkClick r:id="rId14"/>
              </a:rPr>
              <a:t>https://www.militaryonesource.mil/financial-legal/taxes/miltax-military-tax-services/</a:t>
            </a:r>
            <a:endParaRPr lang="en-US" sz="1900" dirty="0"/>
          </a:p>
          <a:p>
            <a:pPr lvl="0" rtl="0"/>
            <a:r>
              <a:rPr lang="en-US" sz="1900" b="0" i="0" dirty="0"/>
              <a:t>CG SUPRT</a:t>
            </a:r>
            <a:endParaRPr lang="en-US" sz="1900" dirty="0"/>
          </a:p>
          <a:p>
            <a:pPr lvl="1"/>
            <a:r>
              <a:rPr lang="en-US" sz="1900" b="0" i="0" u="sng" baseline="0" dirty="0">
                <a:hlinkClick r:id="rId14"/>
              </a:rPr>
              <a:t>CGSUPRT.com</a:t>
            </a:r>
            <a:endParaRPr lang="en-US" sz="1900" dirty="0"/>
          </a:p>
        </p:txBody>
      </p:sp>
      <p:sp>
        <p:nvSpPr>
          <p:cNvPr id="10" name="Text Placeholder 4"/>
          <p:cNvSpPr>
            <a:spLocks noGrp="1"/>
          </p:cNvSpPr>
          <p:nvPr>
            <p:ph type="body" sz="quarter" idx="4294967295" hasCustomPrompt="1"/>
          </p:nvPr>
        </p:nvSpPr>
        <p:spPr>
          <a:xfrm>
            <a:off x="7654972" y="1333123"/>
            <a:ext cx="3551464" cy="533237"/>
          </a:xfrm>
          <a:prstGeom prst="rect">
            <a:avLst/>
          </a:prstGeom>
        </p:spPr>
        <p:txBody>
          <a:bodyPr/>
          <a:lstStyle>
            <a:lvl1pPr marL="0" indent="0" rtl="0">
              <a:buNone/>
              <a:defRPr/>
            </a:lvl1pPr>
            <a:lvl2pPr rtl="0">
              <a:defRPr/>
            </a:lvl2pPr>
          </a:lstStyle>
          <a:p>
            <a:pPr lvl="0" rtl="0"/>
            <a:r>
              <a:rPr lang="en-US" sz="2400" dirty="0">
                <a:solidFill>
                  <a:schemeClr val="bg1"/>
                </a:solidFill>
              </a:rPr>
              <a:t>Additional Support:</a:t>
            </a:r>
          </a:p>
        </p:txBody>
      </p:sp>
      <p:sp>
        <p:nvSpPr>
          <p:cNvPr id="11" name="Text Placeholder 4"/>
          <p:cNvSpPr>
            <a:spLocks noGrp="1"/>
          </p:cNvSpPr>
          <p:nvPr>
            <p:ph type="body" sz="quarter" idx="4294967295" hasCustomPrompt="1"/>
          </p:nvPr>
        </p:nvSpPr>
        <p:spPr>
          <a:xfrm>
            <a:off x="7625440" y="1778000"/>
            <a:ext cx="3741996" cy="2392256"/>
          </a:xfrm>
          <a:prstGeom prst="rect">
            <a:avLst/>
          </a:prstGeom>
        </p:spPr>
        <p:txBody>
          <a:bodyPr/>
          <a:lstStyle>
            <a:lvl1pPr>
              <a:defRPr/>
            </a:lvl1pPr>
          </a:lstStyle>
          <a:p>
            <a:pPr marL="274320" lvl="1">
              <a:spcAft>
                <a:spcPts val="600"/>
              </a:spcAft>
            </a:pPr>
            <a:r>
              <a:rPr lang="en-US" sz="1900" dirty="0"/>
              <a:t>Personal Financial Managers, Personal Financial Counselors, or Financial Readiness Program Specialists at your local military and family support center</a:t>
            </a:r>
          </a:p>
          <a:p>
            <a:pPr lvl="0"/>
            <a:r>
              <a:rPr lang="en-US" sz="1900" dirty="0"/>
              <a:t>Command/Unit Financial Specialist (USN, USMC, USCG)</a:t>
            </a:r>
          </a:p>
          <a:p>
            <a:pPr lvl="0"/>
            <a:r>
              <a:rPr lang="en-US" sz="1900" dirty="0"/>
              <a:t>Installation legal office</a:t>
            </a:r>
          </a:p>
          <a:p>
            <a:pPr lvl="0"/>
            <a:r>
              <a:rPr lang="en-US" sz="1900" dirty="0"/>
              <a:t>Military aid and relief societies</a:t>
            </a:r>
          </a:p>
        </p:txBody>
      </p:sp>
    </p:spTree>
    <p:extLst>
      <p:ext uri="{BB962C8B-B14F-4D97-AF65-F5344CB8AC3E}">
        <p14:creationId xmlns:p14="http://schemas.microsoft.com/office/powerpoint/2010/main" val="1197730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Conclusion</a:t>
            </a:r>
          </a:p>
        </p:txBody>
      </p:sp>
      <p:sp>
        <p:nvSpPr>
          <p:cNvPr id="3" name="Subtitle 2"/>
          <p:cNvSpPr>
            <a:spLocks noGrp="1"/>
          </p:cNvSpPr>
          <p:nvPr>
            <p:ph type="subTitle" idx="1"/>
          </p:nvPr>
        </p:nvSpPr>
        <p:spPr/>
        <p:txBody>
          <a:bodyPr/>
          <a:lstStyle/>
          <a:p>
            <a:r>
              <a:rPr lang="en-US" sz="1800" dirty="0"/>
              <a:t>Military Pay</a:t>
            </a:r>
          </a:p>
        </p:txBody>
      </p:sp>
      <p:sp>
        <p:nvSpPr>
          <p:cNvPr id="4" name="Text Placeholder 3"/>
          <p:cNvSpPr>
            <a:spLocks noGrp="1"/>
          </p:cNvSpPr>
          <p:nvPr>
            <p:ph type="body" sz="quarter" idx="10"/>
          </p:nvPr>
        </p:nvSpPr>
        <p:spPr>
          <a:xfrm>
            <a:off x="1371601" y="1203326"/>
            <a:ext cx="9912094" cy="2781534"/>
          </a:xfrm>
        </p:spPr>
        <p:txBody>
          <a:bodyPr/>
          <a:lstStyle/>
          <a:p>
            <a:pPr marL="342900" indent="-342900">
              <a:buFont typeface="Arial" panose="020B0604020202020204" pitchFamily="34" charset="0"/>
              <a:buChar char="•"/>
            </a:pPr>
            <a:r>
              <a:rPr lang="en-US" dirty="0"/>
              <a:t>Managing Military Pay</a:t>
            </a:r>
          </a:p>
          <a:p>
            <a:pPr marL="342900" indent="-342900">
              <a:buFont typeface="Arial" panose="020B0604020202020204" pitchFamily="34" charset="0"/>
              <a:buChar char="•"/>
            </a:pPr>
            <a:r>
              <a:rPr lang="en-US" dirty="0"/>
              <a:t>Types </a:t>
            </a:r>
            <a:r>
              <a:rPr lang="en-US"/>
              <a:t>of Military Pay</a:t>
            </a:r>
            <a:endParaRPr lang="en-US" dirty="0"/>
          </a:p>
          <a:p>
            <a:pPr marL="342900" indent="-342900">
              <a:buFont typeface="Arial" panose="020B0604020202020204" pitchFamily="34" charset="0"/>
              <a:buChar char="•"/>
            </a:pPr>
            <a:r>
              <a:rPr lang="en-US" dirty="0"/>
              <a:t>Military Benefits</a:t>
            </a:r>
          </a:p>
          <a:p>
            <a:pPr marL="342900" indent="-342900">
              <a:buFont typeface="Arial" panose="020B0604020202020204" pitchFamily="34" charset="0"/>
              <a:buChar char="•"/>
            </a:pPr>
            <a:r>
              <a:rPr lang="en-US" dirty="0"/>
              <a:t>Tax Considerations</a:t>
            </a:r>
          </a:p>
          <a:p>
            <a:pPr marL="342900" indent="-342900">
              <a:buFont typeface="Arial" panose="020B0604020202020204" pitchFamily="34" charset="0"/>
              <a:buChar char="•"/>
            </a:pPr>
            <a:r>
              <a:rPr lang="en-US" dirty="0"/>
              <a:t>Common Pay Problems and How to Correct Them</a:t>
            </a:r>
          </a:p>
          <a:p>
            <a:pPr marL="342900" indent="-342900">
              <a:buFont typeface="Arial" panose="020B0604020202020204" pitchFamily="34" charset="0"/>
              <a:buChar char="•"/>
            </a:pPr>
            <a:r>
              <a:rPr lang="en-US" dirty="0"/>
              <a:t>Resources</a:t>
            </a:r>
          </a:p>
        </p:txBody>
      </p:sp>
    </p:spTree>
    <p:extLst>
      <p:ext uri="{BB962C8B-B14F-4D97-AF65-F5344CB8AC3E}">
        <p14:creationId xmlns:p14="http://schemas.microsoft.com/office/powerpoint/2010/main" val="2727790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ubtitle 28"/>
          <p:cNvSpPr>
            <a:spLocks noGrp="1"/>
          </p:cNvSpPr>
          <p:nvPr>
            <p:ph type="subTitle" idx="1"/>
          </p:nvPr>
        </p:nvSpPr>
        <p:spPr/>
        <p:txBody>
          <a:bodyPr/>
          <a:lstStyle/>
          <a:p>
            <a:r>
              <a:rPr lang="en-US" sz="1800" dirty="0"/>
              <a:t>Military Pay</a:t>
            </a:r>
          </a:p>
        </p:txBody>
      </p:sp>
      <p:sp>
        <p:nvSpPr>
          <p:cNvPr id="30" name="Text Placeholder 29"/>
          <p:cNvSpPr>
            <a:spLocks noGrp="1"/>
          </p:cNvSpPr>
          <p:nvPr>
            <p:ph type="body" sz="quarter" idx="10"/>
          </p:nvPr>
        </p:nvSpPr>
        <p:spPr>
          <a:xfrm>
            <a:off x="1371600" y="1203325"/>
            <a:ext cx="5071730" cy="4518025"/>
          </a:xfrm>
        </p:spPr>
        <p:txBody>
          <a:bodyPr/>
          <a:lstStyle/>
          <a:p>
            <a:r>
              <a:rPr lang="en-US" dirty="0"/>
              <a:t>In the last six months, have you experienced:</a:t>
            </a:r>
          </a:p>
          <a:p>
            <a:pPr marL="342900" indent="-342900">
              <a:buFont typeface="Arial" panose="020B0604020202020204" pitchFamily="34" charset="0"/>
              <a:buChar char="•"/>
            </a:pPr>
            <a:r>
              <a:rPr lang="en-US" sz="2000" dirty="0"/>
              <a:t>Moving or PCS?</a:t>
            </a:r>
          </a:p>
          <a:p>
            <a:pPr marL="342900" indent="-342900">
              <a:buFont typeface="Arial" panose="020B0604020202020204" pitchFamily="34" charset="0"/>
              <a:buChar char="•"/>
            </a:pPr>
            <a:r>
              <a:rPr lang="en-US" sz="2000" dirty="0"/>
              <a:t>Marriage, divorce, or welcoming a new child?</a:t>
            </a:r>
          </a:p>
          <a:p>
            <a:pPr marL="342900" indent="-342900">
              <a:buFont typeface="Arial" panose="020B0604020202020204" pitchFamily="34" charset="0"/>
              <a:buChar char="•"/>
            </a:pPr>
            <a:r>
              <a:rPr lang="en-US" sz="2000" dirty="0"/>
              <a:t>Promotion or job change?</a:t>
            </a:r>
          </a:p>
          <a:p>
            <a:pPr marL="342900" indent="-342900">
              <a:buFont typeface="Arial" panose="020B0604020202020204" pitchFamily="34" charset="0"/>
              <a:buChar char="•"/>
            </a:pPr>
            <a:r>
              <a:rPr lang="en-US" sz="2000" dirty="0"/>
              <a:t>Deployment or temporary orders (TDY)?</a:t>
            </a:r>
          </a:p>
        </p:txBody>
      </p:sp>
      <p:pic>
        <p:nvPicPr>
          <p:cNvPr id="6" name="Picture 5" descr="Road to Financial Readiness image.">
            <a:extLs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333" y="111658"/>
            <a:ext cx="4860175" cy="5924035"/>
          </a:xfrm>
          <a:prstGeom prst="rect">
            <a:avLst/>
          </a:prstGeom>
        </p:spPr>
      </p:pic>
      <p:sp>
        <p:nvSpPr>
          <p:cNvPr id="8" name="Title 14"/>
          <p:cNvSpPr>
            <a:spLocks noGrp="1"/>
          </p:cNvSpPr>
          <p:nvPr>
            <p:ph type="ctrTitle"/>
          </p:nvPr>
        </p:nvSpPr>
        <p:spPr>
          <a:xfrm>
            <a:off x="1371600" y="330136"/>
            <a:ext cx="5884382" cy="936332"/>
          </a:xfrm>
        </p:spPr>
        <p:txBody>
          <a:bodyPr/>
          <a:lstStyle/>
          <a:p>
            <a:r>
              <a:rPr lang="en-US" dirty="0"/>
              <a:t>Activity: Pay Management Matters</a:t>
            </a:r>
          </a:p>
        </p:txBody>
      </p:sp>
    </p:spTree>
    <p:extLst>
      <p:ext uri="{BB962C8B-B14F-4D97-AF65-F5344CB8AC3E}">
        <p14:creationId xmlns:p14="http://schemas.microsoft.com/office/powerpoint/2010/main" val="402606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Accessing Your Pay Statement</a:t>
            </a:r>
          </a:p>
        </p:txBody>
      </p:sp>
      <p:sp>
        <p:nvSpPr>
          <p:cNvPr id="6" name="Subtitle 5"/>
          <p:cNvSpPr>
            <a:spLocks noGrp="1"/>
          </p:cNvSpPr>
          <p:nvPr>
            <p:ph type="subTitle" idx="1"/>
          </p:nvPr>
        </p:nvSpPr>
        <p:spPr/>
        <p:txBody>
          <a:bodyPr/>
          <a:lstStyle/>
          <a:p>
            <a:r>
              <a:rPr lang="en-US" sz="1800" dirty="0"/>
              <a:t>Military Pay</a:t>
            </a:r>
          </a:p>
        </p:txBody>
      </p:sp>
      <p:sp>
        <p:nvSpPr>
          <p:cNvPr id="7" name="Text Placeholder 6"/>
          <p:cNvSpPr>
            <a:spLocks noGrp="1"/>
          </p:cNvSpPr>
          <p:nvPr>
            <p:ph type="body" sz="quarter" idx="10"/>
          </p:nvPr>
        </p:nvSpPr>
        <p:spPr/>
        <p:txBody>
          <a:bodyPr/>
          <a:lstStyle/>
          <a:p>
            <a:pPr marL="342900" indent="-342900">
              <a:buFont typeface="Wingdings" panose="05000000000000000000" pitchFamily="2" charset="2"/>
              <a:buChar char="§"/>
            </a:pPr>
            <a:r>
              <a:rPr lang="en-US" dirty="0">
                <a:ea typeface="Calibri" panose="020F0502020204030204" pitchFamily="34" charset="0"/>
              </a:rPr>
              <a:t>Army, Air Force, Navy, Marine Corps, Space Force: </a:t>
            </a:r>
            <a:r>
              <a:rPr lang="en-US" u="sng" dirty="0">
                <a:hlinkClick r:id="rId2"/>
              </a:rPr>
              <a:t>https://mypay.dfas.mil/</a:t>
            </a:r>
            <a:endParaRPr lang="en-US" u="sng" dirty="0"/>
          </a:p>
          <a:p>
            <a:pPr marL="342900" indent="-342900">
              <a:spcAft>
                <a:spcPts val="3000"/>
              </a:spcAft>
              <a:buFont typeface="Wingdings" panose="05000000000000000000" pitchFamily="2" charset="2"/>
              <a:buChar char="§"/>
            </a:pPr>
            <a:r>
              <a:rPr lang="en-US" dirty="0"/>
              <a:t>Coast Guard: </a:t>
            </a:r>
            <a:r>
              <a:rPr lang="en-US" u="sng" dirty="0">
                <a:hlinkClick r:id="rId3"/>
              </a:rPr>
              <a:t>https://hcm.direct-access.uscg.mil/</a:t>
            </a:r>
            <a:endParaRPr lang="en-US" u="sng" dirty="0"/>
          </a:p>
          <a:p>
            <a:pPr marL="342900" indent="-342900">
              <a:buFont typeface="Arial" panose="020B0604020202020204" pitchFamily="34" charset="0"/>
              <a:buChar char="•"/>
            </a:pPr>
            <a:r>
              <a:rPr lang="en-US" dirty="0"/>
              <a:t>Know your entitlements</a:t>
            </a:r>
          </a:p>
          <a:p>
            <a:pPr marL="342900" indent="-342900">
              <a:buFont typeface="Arial" panose="020B0604020202020204" pitchFamily="34" charset="0"/>
              <a:buChar char="•"/>
            </a:pPr>
            <a:r>
              <a:rPr lang="en-US" dirty="0"/>
              <a:t>Understand law and policy</a:t>
            </a:r>
          </a:p>
          <a:p>
            <a:pPr marL="342900" indent="-342900">
              <a:buFont typeface="Arial" panose="020B0604020202020204" pitchFamily="34" charset="0"/>
              <a:buChar char="•"/>
            </a:pPr>
            <a:r>
              <a:rPr lang="en-US" dirty="0"/>
              <a:t>Life circumstances change</a:t>
            </a:r>
          </a:p>
          <a:p>
            <a:pPr marL="342900" indent="-342900">
              <a:buFont typeface="Arial" panose="020B0604020202020204" pitchFamily="34" charset="0"/>
              <a:buChar char="•"/>
            </a:pPr>
            <a:r>
              <a:rPr lang="en-US" dirty="0"/>
              <a:t>Maintain readiness</a:t>
            </a:r>
          </a:p>
          <a:p>
            <a:pPr marL="342900" indent="-342900">
              <a:buFont typeface="Arial" panose="020B0604020202020204" pitchFamily="34" charset="0"/>
              <a:buChar char="•"/>
            </a:pPr>
            <a:r>
              <a:rPr lang="en-US" dirty="0"/>
              <a:t>Stay on track </a:t>
            </a:r>
          </a:p>
        </p:txBody>
      </p:sp>
      <p:pic>
        <p:nvPicPr>
          <p:cNvPr id="3" name="Picture 2"/>
          <p:cNvPicPr>
            <a:picLocks noChangeAspect="1"/>
          </p:cNvPicPr>
          <p:nvPr/>
        </p:nvPicPr>
        <p:blipFill>
          <a:blip r:embed="rId4"/>
          <a:stretch>
            <a:fillRect/>
          </a:stretch>
        </p:blipFill>
        <p:spPr>
          <a:xfrm>
            <a:off x="5865634" y="2905961"/>
            <a:ext cx="6051394" cy="2396690"/>
          </a:xfrm>
          <a:prstGeom prst="rect">
            <a:avLst/>
          </a:prstGeom>
          <a:effectLst>
            <a:outerShdw blurRad="50800" dist="101600" dir="2700000" algn="tl" rotWithShape="0">
              <a:prstClr val="black">
                <a:alpha val="40000"/>
              </a:prstClr>
            </a:outerShdw>
          </a:effectLst>
        </p:spPr>
      </p:pic>
      <p:sp>
        <p:nvSpPr>
          <p:cNvPr id="9" name="Rectangle 8">
            <a:extLst>
              <a:ext uri="{FF2B5EF4-FFF2-40B4-BE49-F238E27FC236}">
                <a16:creationId xmlns:a16="http://schemas.microsoft.com/office/drawing/2014/main" id="{74AC59FF-D308-4833-9527-6A52B643F5F6}"/>
              </a:ext>
            </a:extLst>
          </p:cNvPr>
          <p:cNvSpPr/>
          <p:nvPr/>
        </p:nvSpPr>
        <p:spPr>
          <a:xfrm>
            <a:off x="5741213" y="2905962"/>
            <a:ext cx="124421" cy="239669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09594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Pay System Overview</a:t>
            </a:r>
          </a:p>
        </p:txBody>
      </p:sp>
      <p:sp>
        <p:nvSpPr>
          <p:cNvPr id="8" name="Subtitle 7"/>
          <p:cNvSpPr>
            <a:spLocks noGrp="1"/>
          </p:cNvSpPr>
          <p:nvPr>
            <p:ph type="subTitle" idx="1"/>
          </p:nvPr>
        </p:nvSpPr>
        <p:spPr/>
        <p:txBody>
          <a:bodyPr/>
          <a:lstStyle/>
          <a:p>
            <a:r>
              <a:rPr lang="en-US" sz="1800" dirty="0"/>
              <a:t>Military Pay</a:t>
            </a:r>
          </a:p>
        </p:txBody>
      </p:sp>
      <p:sp>
        <p:nvSpPr>
          <p:cNvPr id="4" name="Text Placeholder 3"/>
          <p:cNvSpPr>
            <a:spLocks noGrp="1"/>
          </p:cNvSpPr>
          <p:nvPr>
            <p:ph type="body" sz="quarter" idx="10"/>
          </p:nvPr>
        </p:nvSpPr>
        <p:spPr>
          <a:xfrm>
            <a:off x="1371601" y="1203325"/>
            <a:ext cx="4730816" cy="4518025"/>
          </a:xfrm>
        </p:spPr>
        <p:txBody>
          <a:bodyPr/>
          <a:lstStyle/>
          <a:p>
            <a:pPr marL="342900" indent="-342900">
              <a:buChar char="•"/>
            </a:pPr>
            <a:r>
              <a:rPr lang="en-US" dirty="0">
                <a:latin typeface="Arial"/>
                <a:ea typeface="Roboto"/>
                <a:cs typeface="Arial"/>
              </a:rPr>
              <a:t>Pay System Tasks:</a:t>
            </a:r>
            <a:endParaRPr lang="en-US" dirty="0"/>
          </a:p>
          <a:p>
            <a:pPr marL="548640" lvl="2"/>
            <a:r>
              <a:rPr lang="en-US" dirty="0">
                <a:ea typeface="Roboto"/>
                <a:cs typeface="Arial"/>
              </a:rPr>
              <a:t>Update personal information and access pay statements</a:t>
            </a:r>
          </a:p>
          <a:p>
            <a:pPr marL="548640" lvl="2"/>
            <a:r>
              <a:rPr lang="en-US" dirty="0">
                <a:ea typeface="Roboto"/>
                <a:cs typeface="Arial"/>
              </a:rPr>
              <a:t>Change tax withholding</a:t>
            </a:r>
          </a:p>
          <a:p>
            <a:pPr marL="548640" lvl="2"/>
            <a:r>
              <a:rPr lang="en-US" dirty="0">
                <a:ea typeface="Roboto"/>
                <a:cs typeface="Arial"/>
              </a:rPr>
              <a:t>Manage allotments</a:t>
            </a:r>
          </a:p>
          <a:p>
            <a:pPr marL="548640" lvl="2"/>
            <a:r>
              <a:rPr lang="en-US" dirty="0">
                <a:ea typeface="Roboto"/>
                <a:cs typeface="Arial"/>
              </a:rPr>
              <a:t>TSP management</a:t>
            </a:r>
          </a:p>
          <a:p>
            <a:pPr marL="342900" indent="-342900">
              <a:buChar char="•"/>
            </a:pPr>
            <a:r>
              <a:rPr lang="en-US" dirty="0">
                <a:latin typeface="Arial"/>
                <a:ea typeface="Roboto"/>
                <a:cs typeface="Arial"/>
              </a:rPr>
              <a:t>Direct Deposit System</a:t>
            </a:r>
          </a:p>
          <a:p>
            <a:pPr marL="342900" indent="-342900">
              <a:buChar char="•"/>
            </a:pPr>
            <a:r>
              <a:rPr lang="en-US" dirty="0">
                <a:latin typeface="Arial"/>
                <a:ea typeface="Roboto"/>
                <a:cs typeface="Arial"/>
              </a:rPr>
              <a:t>Pay Frequency</a:t>
            </a:r>
          </a:p>
        </p:txBody>
      </p:sp>
      <p:sp>
        <p:nvSpPr>
          <p:cNvPr id="9" name="TextBox 8"/>
          <p:cNvSpPr txBox="1"/>
          <p:nvPr/>
        </p:nvSpPr>
        <p:spPr>
          <a:xfrm>
            <a:off x="6102417" y="1203326"/>
            <a:ext cx="5586931" cy="3835050"/>
          </a:xfrm>
          <a:prstGeom prst="rect">
            <a:avLst/>
          </a:prstGeom>
          <a:solidFill>
            <a:srgbClr val="AAABB0"/>
          </a:solidFill>
          <a:ln>
            <a:solidFill>
              <a:schemeClr val="tx1"/>
            </a:solidFill>
          </a:ln>
          <a:effectLst>
            <a:outerShdw blurRad="127000" dist="88900" dir="2700000" algn="tl" rotWithShape="0">
              <a:schemeClr val="tx1">
                <a:alpha val="40000"/>
              </a:schemeClr>
            </a:outerShdw>
          </a:effectLst>
          <a:scene3d>
            <a:camera prst="orthographicFront"/>
            <a:lightRig rig="threePt" dir="t"/>
          </a:scene3d>
          <a:sp3d>
            <a:bevelT/>
          </a:sp3d>
        </p:spPr>
        <p:txBody>
          <a:bodyPr wrap="square" rtlCol="0" anchor="b">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7" name="Text Placeholder 4"/>
          <p:cNvSpPr>
            <a:spLocks noGrp="1"/>
          </p:cNvSpPr>
          <p:nvPr>
            <p:ph type="body" sz="quarter" idx="4294967295" hasCustomPrompt="1"/>
          </p:nvPr>
        </p:nvSpPr>
        <p:spPr>
          <a:xfrm>
            <a:off x="6278880" y="1344205"/>
            <a:ext cx="5278388" cy="3522435"/>
          </a:xfrm>
          <a:prstGeom prst="rect">
            <a:avLst/>
          </a:prstGeom>
        </p:spPr>
        <p:txBody>
          <a:bodyPr/>
          <a:lstStyle>
            <a:lvl1pPr marL="0" indent="0">
              <a:buNone/>
              <a:defRPr sz="1800"/>
            </a:lvl1pPr>
            <a:lvl2pPr>
              <a:defRPr sz="1800"/>
            </a:lvl2pPr>
          </a:lstStyle>
          <a:p>
            <a:r>
              <a:rPr lang="en-US" dirty="0"/>
              <a:t>For additional assistance, contact your pay system online or by phone via the information listed below.</a:t>
            </a:r>
          </a:p>
          <a:p>
            <a:pPr lvl="0"/>
            <a:r>
              <a:rPr lang="en-US" b="1" dirty="0"/>
              <a:t>DoD - DFAS -</a:t>
            </a:r>
          </a:p>
          <a:p>
            <a:pPr marL="457200" lvl="1" indent="0">
              <a:buNone/>
            </a:pPr>
            <a:r>
              <a:rPr lang="en-US" dirty="0"/>
              <a:t>Online: </a:t>
            </a:r>
            <a:r>
              <a:rPr lang="en-US" u="sng" dirty="0">
                <a:hlinkClick r:id="rId2"/>
              </a:rPr>
              <a:t>https://mypay.dfas.mil/</a:t>
            </a:r>
            <a:r>
              <a:rPr lang="en-US" dirty="0"/>
              <a:t> then select “FAQ”</a:t>
            </a:r>
          </a:p>
          <a:p>
            <a:pPr marL="457200" lvl="1" indent="0">
              <a:buNone/>
            </a:pPr>
            <a:r>
              <a:rPr lang="en-US" dirty="0"/>
              <a:t>Phone: 1-888-332-7411, option 5</a:t>
            </a:r>
          </a:p>
          <a:p>
            <a:pPr lvl="0"/>
            <a:r>
              <a:rPr lang="en-US" b="1" dirty="0"/>
              <a:t>Coast Guard Pay and Personnel Center – </a:t>
            </a:r>
            <a:r>
              <a:rPr lang="en-US" dirty="0"/>
              <a:t>Direct Access</a:t>
            </a:r>
          </a:p>
          <a:p>
            <a:pPr marL="457200" lvl="1" indent="0">
              <a:buNone/>
            </a:pPr>
            <a:r>
              <a:rPr lang="en-US" dirty="0"/>
              <a:t>Online: </a:t>
            </a:r>
            <a:r>
              <a:rPr lang="en-US" u="sng" dirty="0">
                <a:hlinkClick r:id="rId3"/>
              </a:rPr>
              <a:t>https://www.dcms.uscg.mil/ppc/pd/da/</a:t>
            </a:r>
            <a:endParaRPr lang="en-US" dirty="0"/>
          </a:p>
          <a:p>
            <a:pPr marL="457200" lvl="1" indent="0">
              <a:buNone/>
            </a:pPr>
            <a:r>
              <a:rPr lang="en-US" dirty="0"/>
              <a:t>Phone: 1-866-772-8724</a:t>
            </a:r>
          </a:p>
          <a:p>
            <a:pPr marL="457200" lvl="1" indent="0">
              <a:buNone/>
            </a:pPr>
            <a:r>
              <a:rPr lang="en-US" dirty="0"/>
              <a:t>PPC-DG-CustomerCare@uscg.mil</a:t>
            </a:r>
          </a:p>
        </p:txBody>
      </p:sp>
    </p:spTree>
    <p:extLst>
      <p:ext uri="{BB962C8B-B14F-4D97-AF65-F5344CB8AC3E}">
        <p14:creationId xmlns:p14="http://schemas.microsoft.com/office/powerpoint/2010/main" val="18409777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Understanding Your Pay Statement</a:t>
            </a:r>
          </a:p>
        </p:txBody>
      </p:sp>
      <p:sp>
        <p:nvSpPr>
          <p:cNvPr id="3" name="Subtitle 2"/>
          <p:cNvSpPr>
            <a:spLocks noGrp="1"/>
          </p:cNvSpPr>
          <p:nvPr>
            <p:ph type="subTitle" idx="1"/>
          </p:nvPr>
        </p:nvSpPr>
        <p:spPr/>
        <p:txBody>
          <a:bodyPr/>
          <a:lstStyle/>
          <a:p>
            <a:r>
              <a:rPr lang="en-US" sz="1800" dirty="0"/>
              <a:t>Military Pay</a:t>
            </a:r>
          </a:p>
        </p:txBody>
      </p:sp>
      <p:graphicFrame>
        <p:nvGraphicFramePr>
          <p:cNvPr id="25" name="Diagram 24"/>
          <p:cNvGraphicFramePr/>
          <p:nvPr/>
        </p:nvGraphicFramePr>
        <p:xfrm>
          <a:off x="546715" y="1439799"/>
          <a:ext cx="11350109" cy="4394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quarter" idx="10"/>
          </p:nvPr>
        </p:nvSpPr>
        <p:spPr>
          <a:xfrm>
            <a:off x="584216" y="1795449"/>
            <a:ext cx="4003675" cy="373448"/>
          </a:xfrm>
        </p:spPr>
        <p:txBody>
          <a:bodyPr/>
          <a:lstStyle/>
          <a:p>
            <a:pPr marL="0" indent="0" algn="ctr">
              <a:buNone/>
            </a:pPr>
            <a:r>
              <a:rPr lang="en-US" sz="1900" dirty="0">
                <a:solidFill>
                  <a:schemeClr val="bg1"/>
                </a:solidFill>
              </a:rPr>
              <a:t>Personal Information </a:t>
            </a:r>
          </a:p>
        </p:txBody>
      </p:sp>
      <p:sp>
        <p:nvSpPr>
          <p:cNvPr id="5" name="Text Placeholder 4"/>
          <p:cNvSpPr>
            <a:spLocks noGrp="1"/>
          </p:cNvSpPr>
          <p:nvPr>
            <p:ph type="body" sz="quarter" idx="11"/>
          </p:nvPr>
        </p:nvSpPr>
        <p:spPr>
          <a:xfrm>
            <a:off x="4625392" y="1576119"/>
            <a:ext cx="7271431" cy="801619"/>
          </a:xfrm>
        </p:spPr>
        <p:txBody>
          <a:bodyPr/>
          <a:lstStyle/>
          <a:p>
            <a:pPr lvl="0"/>
            <a:r>
              <a:rPr lang="en-US" sz="1800" dirty="0">
                <a:ea typeface="Calibri" panose="020F0502020204030204" pitchFamily="34" charset="0"/>
                <a:cs typeface="Arial"/>
              </a:rPr>
              <a:t>Includes your full name, last four digits of your Social Security number, pay grade, pay base date, years of service and Expiration Term of Service (ETS).</a:t>
            </a:r>
            <a:endParaRPr lang="en-US" sz="1800" dirty="0">
              <a:cs typeface="Arial"/>
            </a:endParaRPr>
          </a:p>
        </p:txBody>
      </p:sp>
      <p:sp>
        <p:nvSpPr>
          <p:cNvPr id="6" name="Text Placeholder 5"/>
          <p:cNvSpPr>
            <a:spLocks noGrp="1"/>
          </p:cNvSpPr>
          <p:nvPr>
            <p:ph type="body" sz="quarter" idx="12"/>
          </p:nvPr>
        </p:nvSpPr>
        <p:spPr>
          <a:xfrm>
            <a:off x="1155569" y="2791611"/>
            <a:ext cx="2860969" cy="597632"/>
          </a:xfrm>
        </p:spPr>
        <p:txBody>
          <a:bodyPr/>
          <a:lstStyle/>
          <a:p>
            <a:pPr marL="0" indent="0" algn="ctr">
              <a:buNone/>
            </a:pPr>
            <a:r>
              <a:rPr lang="en-US" sz="1900" dirty="0">
                <a:solidFill>
                  <a:schemeClr val="bg1"/>
                </a:solidFill>
              </a:rPr>
              <a:t>Entitlements/Deductions/Allotments/Summary</a:t>
            </a:r>
          </a:p>
        </p:txBody>
      </p:sp>
      <p:sp>
        <p:nvSpPr>
          <p:cNvPr id="7" name="Text Placeholder 6"/>
          <p:cNvSpPr>
            <a:spLocks noGrp="1"/>
          </p:cNvSpPr>
          <p:nvPr>
            <p:ph type="body" sz="quarter" idx="13"/>
          </p:nvPr>
        </p:nvSpPr>
        <p:spPr>
          <a:xfrm>
            <a:off x="4625392" y="2686900"/>
            <a:ext cx="7271431" cy="801342"/>
          </a:xfrm>
        </p:spPr>
        <p:txBody>
          <a:bodyPr/>
          <a:lstStyle/>
          <a:p>
            <a:pPr lvl="0"/>
            <a:r>
              <a:rPr lang="en-US" sz="1800" dirty="0"/>
              <a:t>Other figures that make up your monthly compensation, such as pay, allowances, taxes, deductions, garnishments (if any) and allotments.</a:t>
            </a:r>
          </a:p>
        </p:txBody>
      </p:sp>
      <p:sp>
        <p:nvSpPr>
          <p:cNvPr id="8" name="Text Placeholder 7"/>
          <p:cNvSpPr>
            <a:spLocks noGrp="1"/>
          </p:cNvSpPr>
          <p:nvPr>
            <p:ph type="body" sz="quarter" idx="14"/>
          </p:nvPr>
        </p:nvSpPr>
        <p:spPr>
          <a:xfrm>
            <a:off x="546715" y="4031836"/>
            <a:ext cx="4078677" cy="619315"/>
          </a:xfrm>
        </p:spPr>
        <p:txBody>
          <a:bodyPr/>
          <a:lstStyle/>
          <a:p>
            <a:pPr marL="0" indent="0" algn="ctr">
              <a:buNone/>
            </a:pPr>
            <a:r>
              <a:rPr lang="en-US" sz="1900" dirty="0">
                <a:solidFill>
                  <a:schemeClr val="bg1"/>
                </a:solidFill>
              </a:rPr>
              <a:t>Tax Summary</a:t>
            </a:r>
          </a:p>
        </p:txBody>
      </p:sp>
      <p:sp>
        <p:nvSpPr>
          <p:cNvPr id="9" name="Text Placeholder 8"/>
          <p:cNvSpPr>
            <a:spLocks noGrp="1"/>
          </p:cNvSpPr>
          <p:nvPr>
            <p:ph type="body" sz="quarter" idx="15"/>
          </p:nvPr>
        </p:nvSpPr>
        <p:spPr>
          <a:xfrm>
            <a:off x="4625392" y="3937488"/>
            <a:ext cx="7271432" cy="545058"/>
          </a:xfrm>
        </p:spPr>
        <p:txBody>
          <a:bodyPr/>
          <a:lstStyle/>
          <a:p>
            <a:pPr lvl="0"/>
            <a:r>
              <a:rPr lang="en-US" sz="1800" dirty="0"/>
              <a:t>The tax summary paid for the period and the year. It shows the number of exemptions you claim for tax withholding.</a:t>
            </a:r>
          </a:p>
        </p:txBody>
      </p:sp>
      <p:sp>
        <p:nvSpPr>
          <p:cNvPr id="10" name="Text Placeholder 9"/>
          <p:cNvSpPr>
            <a:spLocks noGrp="1"/>
          </p:cNvSpPr>
          <p:nvPr>
            <p:ph type="body" sz="quarter" idx="16"/>
          </p:nvPr>
        </p:nvSpPr>
        <p:spPr>
          <a:xfrm>
            <a:off x="546715" y="5141737"/>
            <a:ext cx="4078677" cy="354602"/>
          </a:xfrm>
        </p:spPr>
        <p:txBody>
          <a:bodyPr/>
          <a:lstStyle/>
          <a:p>
            <a:pPr marL="0" lvl="0" indent="0" algn="ctr">
              <a:buNone/>
            </a:pPr>
            <a:r>
              <a:rPr lang="en-US" sz="1900" dirty="0">
                <a:solidFill>
                  <a:schemeClr val="bg1"/>
                </a:solidFill>
              </a:rPr>
              <a:t>Pay Data</a:t>
            </a:r>
          </a:p>
        </p:txBody>
      </p:sp>
      <p:sp>
        <p:nvSpPr>
          <p:cNvPr id="11" name="Text Placeholder 10"/>
          <p:cNvSpPr>
            <a:spLocks noGrp="1"/>
          </p:cNvSpPr>
          <p:nvPr>
            <p:ph type="body" sz="quarter" idx="17"/>
          </p:nvPr>
        </p:nvSpPr>
        <p:spPr>
          <a:xfrm>
            <a:off x="4625392" y="5041754"/>
            <a:ext cx="7271432" cy="524158"/>
          </a:xfrm>
        </p:spPr>
        <p:txBody>
          <a:bodyPr/>
          <a:lstStyle/>
          <a:p>
            <a:pPr lvl="0"/>
            <a:r>
              <a:rPr lang="en-US" sz="1800" dirty="0"/>
              <a:t>Includes the specific information used to determine the allowances you are entitled to receive.</a:t>
            </a:r>
          </a:p>
        </p:txBody>
      </p:sp>
    </p:spTree>
    <p:extLst>
      <p:ext uri="{BB962C8B-B14F-4D97-AF65-F5344CB8AC3E}">
        <p14:creationId xmlns:p14="http://schemas.microsoft.com/office/powerpoint/2010/main" val="1105452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3847" y="364226"/>
            <a:ext cx="10726511" cy="936332"/>
          </a:xfrm>
        </p:spPr>
        <p:txBody>
          <a:bodyPr/>
          <a:lstStyle/>
          <a:p>
            <a:r>
              <a:rPr lang="en-US" dirty="0"/>
              <a:t>Understanding Your Pay Statement (cont.)</a:t>
            </a:r>
          </a:p>
        </p:txBody>
      </p:sp>
      <p:sp>
        <p:nvSpPr>
          <p:cNvPr id="3" name="Subtitle 2"/>
          <p:cNvSpPr>
            <a:spLocks noGrp="1"/>
          </p:cNvSpPr>
          <p:nvPr>
            <p:ph type="subTitle" idx="1"/>
          </p:nvPr>
        </p:nvSpPr>
        <p:spPr/>
        <p:txBody>
          <a:bodyPr/>
          <a:lstStyle/>
          <a:p>
            <a:r>
              <a:rPr lang="en-US" sz="1800" dirty="0"/>
              <a:t>Military Pay</a:t>
            </a:r>
          </a:p>
        </p:txBody>
      </p:sp>
      <p:graphicFrame>
        <p:nvGraphicFramePr>
          <p:cNvPr id="24" name="Diagram 23"/>
          <p:cNvGraphicFramePr/>
          <p:nvPr/>
        </p:nvGraphicFramePr>
        <p:xfrm>
          <a:off x="546715" y="1439798"/>
          <a:ext cx="11350109" cy="4496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 Placeholder 3"/>
          <p:cNvSpPr>
            <a:spLocks noGrp="1"/>
          </p:cNvSpPr>
          <p:nvPr>
            <p:ph type="body" sz="quarter" idx="10"/>
          </p:nvPr>
        </p:nvSpPr>
        <p:spPr>
          <a:xfrm>
            <a:off x="546715" y="2009690"/>
            <a:ext cx="4083342" cy="545476"/>
          </a:xfrm>
        </p:spPr>
        <p:txBody>
          <a:bodyPr/>
          <a:lstStyle/>
          <a:p>
            <a:pPr marL="0" indent="0" algn="ctr">
              <a:buNone/>
            </a:pPr>
            <a:r>
              <a:rPr lang="en-US" sz="1900" dirty="0">
                <a:solidFill>
                  <a:schemeClr val="bg1"/>
                </a:solidFill>
              </a:rPr>
              <a:t>Thrift Savings Plan Summary</a:t>
            </a:r>
          </a:p>
        </p:txBody>
      </p:sp>
      <p:sp>
        <p:nvSpPr>
          <p:cNvPr id="5" name="Text Placeholder 4"/>
          <p:cNvSpPr>
            <a:spLocks noGrp="1"/>
          </p:cNvSpPr>
          <p:nvPr>
            <p:ph type="body" sz="quarter" idx="11"/>
          </p:nvPr>
        </p:nvSpPr>
        <p:spPr>
          <a:xfrm>
            <a:off x="4628242" y="1847862"/>
            <a:ext cx="7268581" cy="665101"/>
          </a:xfrm>
        </p:spPr>
        <p:txBody>
          <a:bodyPr/>
          <a:lstStyle/>
          <a:p>
            <a:pPr>
              <a:lnSpc>
                <a:spcPct val="100000"/>
              </a:lnSpc>
              <a:spcBef>
                <a:spcPts val="0"/>
              </a:spcBef>
            </a:pPr>
            <a:r>
              <a:rPr lang="en-US" sz="1800" kern="0" dirty="0">
                <a:solidFill>
                  <a:sysClr val="windowText" lastClr="000000"/>
                </a:solidFill>
              </a:rPr>
              <a:t>Information on your Traditional and Roth TSP contributions plus agency matching and automatic contributions.</a:t>
            </a:r>
          </a:p>
        </p:txBody>
      </p:sp>
      <p:sp>
        <p:nvSpPr>
          <p:cNvPr id="6" name="Text Placeholder 5"/>
          <p:cNvSpPr>
            <a:spLocks noGrp="1"/>
          </p:cNvSpPr>
          <p:nvPr>
            <p:ph type="body" sz="quarter" idx="12"/>
          </p:nvPr>
        </p:nvSpPr>
        <p:spPr>
          <a:xfrm>
            <a:off x="546715" y="3524045"/>
            <a:ext cx="4083342" cy="372093"/>
          </a:xfrm>
        </p:spPr>
        <p:txBody>
          <a:bodyPr/>
          <a:lstStyle/>
          <a:p>
            <a:pPr marL="0" indent="0" algn="ctr">
              <a:buNone/>
            </a:pPr>
            <a:r>
              <a:rPr lang="en-US" sz="1900" dirty="0">
                <a:solidFill>
                  <a:schemeClr val="bg1"/>
                </a:solidFill>
              </a:rPr>
              <a:t>Leave Summary</a:t>
            </a:r>
          </a:p>
        </p:txBody>
      </p:sp>
      <p:sp>
        <p:nvSpPr>
          <p:cNvPr id="7" name="Text Placeholder 6"/>
          <p:cNvSpPr>
            <a:spLocks noGrp="1"/>
          </p:cNvSpPr>
          <p:nvPr>
            <p:ph type="body" sz="quarter" idx="13"/>
          </p:nvPr>
        </p:nvSpPr>
        <p:spPr>
          <a:xfrm>
            <a:off x="4630056" y="3098928"/>
            <a:ext cx="7266767" cy="1014412"/>
          </a:xfrm>
        </p:spPr>
        <p:txBody>
          <a:bodyPr/>
          <a:lstStyle/>
          <a:p>
            <a:pPr>
              <a:lnSpc>
                <a:spcPct val="100000"/>
              </a:lnSpc>
              <a:spcBef>
                <a:spcPts val="0"/>
              </a:spcBef>
            </a:pPr>
            <a:r>
              <a:rPr lang="en-US" sz="1800" kern="0" dirty="0">
                <a:solidFill>
                  <a:sysClr val="windowText" lastClr="000000"/>
                </a:solidFill>
              </a:rPr>
              <a:t>Includes your beginning leave balance, the leave you have earned from the beginning of the fiscal year (October 1) and the leave you have used, cashed in, or lost due to a result of exceeding the maximum balance.</a:t>
            </a:r>
          </a:p>
        </p:txBody>
      </p:sp>
      <p:sp>
        <p:nvSpPr>
          <p:cNvPr id="8" name="Text Placeholder 7"/>
          <p:cNvSpPr>
            <a:spLocks noGrp="1"/>
          </p:cNvSpPr>
          <p:nvPr>
            <p:ph type="body" sz="quarter" idx="14"/>
          </p:nvPr>
        </p:nvSpPr>
        <p:spPr>
          <a:xfrm>
            <a:off x="557601" y="5046366"/>
            <a:ext cx="4061570" cy="360522"/>
          </a:xfrm>
        </p:spPr>
        <p:txBody>
          <a:bodyPr/>
          <a:lstStyle/>
          <a:p>
            <a:pPr marL="0" indent="0" algn="ctr">
              <a:buNone/>
            </a:pPr>
            <a:r>
              <a:rPr lang="en-US" sz="1900" dirty="0">
                <a:solidFill>
                  <a:schemeClr val="bg1"/>
                </a:solidFill>
              </a:rPr>
              <a:t>Remarks</a:t>
            </a:r>
          </a:p>
        </p:txBody>
      </p:sp>
      <p:sp>
        <p:nvSpPr>
          <p:cNvPr id="9" name="Text Placeholder 8"/>
          <p:cNvSpPr>
            <a:spLocks noGrp="1"/>
          </p:cNvSpPr>
          <p:nvPr>
            <p:ph type="body" sz="quarter" idx="15"/>
          </p:nvPr>
        </p:nvSpPr>
        <p:spPr>
          <a:xfrm>
            <a:off x="4625230" y="4574705"/>
            <a:ext cx="7271593" cy="1014412"/>
          </a:xfrm>
        </p:spPr>
        <p:txBody>
          <a:bodyPr/>
          <a:lstStyle/>
          <a:p>
            <a:pPr marL="173736" indent="-173736">
              <a:spcBef>
                <a:spcPts val="0"/>
              </a:spcBef>
              <a:spcAft>
                <a:spcPts val="324"/>
              </a:spcAft>
            </a:pPr>
            <a:r>
              <a:rPr lang="en-US" sz="1800" kern="0" dirty="0">
                <a:solidFill>
                  <a:sysClr val="windowText" lastClr="000000"/>
                </a:solidFill>
              </a:rPr>
              <a:t>Includes notes from your pay system regarding your monthly statement or other information, such as the starting or stopping of allotments or direct deposit, use of leave, garnishments, or general notes regarding pay, allowances, deductions, or other military benefits.</a:t>
            </a:r>
          </a:p>
        </p:txBody>
      </p:sp>
    </p:spTree>
    <p:extLst>
      <p:ext uri="{BB962C8B-B14F-4D97-AF65-F5344CB8AC3E}">
        <p14:creationId xmlns:p14="http://schemas.microsoft.com/office/powerpoint/2010/main" val="2082882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p:cNvSpPr txBox="1"/>
          <p:nvPr/>
        </p:nvSpPr>
        <p:spPr>
          <a:xfrm>
            <a:off x="1845027" y="2589715"/>
            <a:ext cx="3148263" cy="400110"/>
          </a:xfrm>
          <a:prstGeom prst="rect">
            <a:avLst/>
          </a:prstGeom>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Navy / Army / Air Force</a:t>
            </a:r>
          </a:p>
        </p:txBody>
      </p:sp>
      <p:sp>
        <p:nvSpPr>
          <p:cNvPr id="24" name="TextBox 23"/>
          <p:cNvSpPr txBox="1"/>
          <p:nvPr/>
        </p:nvSpPr>
        <p:spPr>
          <a:xfrm>
            <a:off x="7338346" y="2589715"/>
            <a:ext cx="3148263" cy="400110"/>
          </a:xfrm>
          <a:prstGeom prst="rect">
            <a:avLst/>
          </a:prstGeom>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Marine Corps</a:t>
            </a:r>
          </a:p>
        </p:txBody>
      </p:sp>
      <p:sp>
        <p:nvSpPr>
          <p:cNvPr id="5" name="Title 4"/>
          <p:cNvSpPr>
            <a:spLocks noGrp="1"/>
          </p:cNvSpPr>
          <p:nvPr>
            <p:ph type="ctrTitle"/>
          </p:nvPr>
        </p:nvSpPr>
        <p:spPr/>
        <p:txBody>
          <a:bodyPr>
            <a:normAutofit/>
          </a:bodyPr>
          <a:lstStyle/>
          <a:p>
            <a:r>
              <a:rPr lang="en-US" dirty="0">
                <a:solidFill>
                  <a:srgbClr val="182C42"/>
                </a:solidFill>
              </a:rPr>
              <a:t>Pay Statement Activity</a:t>
            </a:r>
            <a:endParaRPr lang="en-US" dirty="0"/>
          </a:p>
        </p:txBody>
      </p:sp>
      <p:sp>
        <p:nvSpPr>
          <p:cNvPr id="6" name="Subtitle 5"/>
          <p:cNvSpPr>
            <a:spLocks noGrp="1"/>
          </p:cNvSpPr>
          <p:nvPr>
            <p:ph type="subTitle" idx="1"/>
          </p:nvPr>
        </p:nvSpPr>
        <p:spPr/>
        <p:txBody>
          <a:bodyPr>
            <a:normAutofit/>
          </a:bodyPr>
          <a:lstStyle/>
          <a:p>
            <a:r>
              <a:rPr lang="en-US" sz="1800" dirty="0">
                <a:solidFill>
                  <a:srgbClr val="182C42"/>
                </a:solidFill>
              </a:rPr>
              <a:t>Military Pay</a:t>
            </a:r>
          </a:p>
        </p:txBody>
      </p:sp>
      <p:sp>
        <p:nvSpPr>
          <p:cNvPr id="8" name="TextBox 7"/>
          <p:cNvSpPr txBox="1"/>
          <p:nvPr/>
        </p:nvSpPr>
        <p:spPr>
          <a:xfrm>
            <a:off x="1371601" y="1338673"/>
            <a:ext cx="9569302" cy="830997"/>
          </a:xfrm>
          <a:prstGeom prst="rect">
            <a:avLst/>
          </a:prstGeom>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Shown below are examples of Pay Statements. Try to identify the sections as indicated by your instructor.</a:t>
            </a:r>
          </a:p>
        </p:txBody>
      </p:sp>
      <p:pic>
        <p:nvPicPr>
          <p:cNvPr id="10" name="DoD LEC"/>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5028" y="2998918"/>
            <a:ext cx="3148263" cy="2600095"/>
          </a:xfrm>
          <a:prstGeom prst="rect">
            <a:avLst/>
          </a:prstGeom>
          <a:ln>
            <a:solidFill>
              <a:schemeClr val="tx1"/>
            </a:solidFill>
          </a:ln>
        </p:spPr>
      </p:pic>
      <p:pic>
        <p:nvPicPr>
          <p:cNvPr id="11" name="MC LE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38346" y="2998917"/>
            <a:ext cx="3148263" cy="2600095"/>
          </a:xfrm>
          <a:prstGeom prst="rect">
            <a:avLst/>
          </a:prstGeom>
          <a:ln>
            <a:solidFill>
              <a:schemeClr val="tx1"/>
            </a:solidFill>
          </a:ln>
        </p:spPr>
      </p:pic>
      <p:sp>
        <p:nvSpPr>
          <p:cNvPr id="20" name="Transparent"/>
          <p:cNvSpPr/>
          <p:nvPr/>
        </p:nvSpPr>
        <p:spPr>
          <a:xfrm>
            <a:off x="0" y="0"/>
            <a:ext cx="12192000" cy="6858000"/>
          </a:xfrm>
          <a:prstGeom prst="rect">
            <a:avLst/>
          </a:prstGeom>
          <a:solidFill>
            <a:schemeClr val="tx1">
              <a:lumMod val="75000"/>
              <a:lumOff val="25000"/>
              <a:alpha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DoD#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2" name="DoD#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4" name="DoD#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7" name="DoD#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9" name="DoD#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12" name="DoD#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13" name="DoD#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14" name="DoD#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15" name="DoD#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16" name="DoD#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18" name="MC#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19" name="MC#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21" name="MC#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22" name="MC#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25" name="MC#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26" name="MC#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27" name="MC#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28" name="MC#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pic>
        <p:nvPicPr>
          <p:cNvPr id="29" name="MC#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09800" y="0"/>
            <a:ext cx="7772400" cy="6858000"/>
          </a:xfrm>
          <a:prstGeom prst="rect">
            <a:avLst/>
          </a:prstGeom>
        </p:spPr>
      </p:pic>
    </p:spTree>
    <p:extLst>
      <p:ext uri="{BB962C8B-B14F-4D97-AF65-F5344CB8AC3E}">
        <p14:creationId xmlns:p14="http://schemas.microsoft.com/office/powerpoint/2010/main" val="32545527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nextCondLst>
                <p:cond evt="onClick" delay="0">
                  <p:tgtEl>
                    <p:spTgt spid="2"/>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9" restart="whenNotActive" fill="hold" evtFilter="cancelBubble" nodeType="interactiveSeq">
                <p:stCondLst>
                  <p:cond evt="onClick" delay="0">
                    <p:tgtEl>
                      <p:spTgt spid="9"/>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44" restart="whenNotActive" fill="hold" evtFilter="cancelBubble" nodeType="interactiveSeq">
                <p:stCondLst>
                  <p:cond evt="onClick" delay="0">
                    <p:tgtEl>
                      <p:spTgt spid="14"/>
                    </p:tgtEl>
                  </p:cond>
                </p:stCondLst>
                <p:endSync evt="end" delay="0">
                  <p:rtn val="all"/>
                </p:endSync>
                <p:childTnLst>
                  <p:par>
                    <p:cTn id="45" fill="hold">
                      <p:stCondLst>
                        <p:cond delay="0"/>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5"/>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3"/>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4"/>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0"/>
                                          </p:stCondLst>
                                        </p:cTn>
                                        <p:tgtEl>
                                          <p:spTgt spid="7"/>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9"/>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12"/>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3"/>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14"/>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15"/>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16"/>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9" restart="whenNotActive" fill="hold" evtFilter="cancelBubble" nodeType="interactiveSeq">
                <p:stCondLst>
                  <p:cond evt="onClick" delay="0">
                    <p:tgtEl>
                      <p:spTgt spid="11"/>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18"/>
                                        </p:tgtEl>
                                        <p:attrNameLst>
                                          <p:attrName>style.visibility</p:attrName>
                                        </p:attrNameLst>
                                      </p:cBhvr>
                                      <p:to>
                                        <p:strVal val="visible"/>
                                      </p:to>
                                    </p:set>
                                  </p:childTnLst>
                                </p:cTn>
                              </p:par>
                              <p:par>
                                <p:cTn id="84" presetID="1" presetClass="entr" presetSubtype="0" fill="hold" grpId="2" nodeType="withEffect">
                                  <p:stCondLst>
                                    <p:cond delay="0"/>
                                  </p:stCondLst>
                                  <p:childTnLst>
                                    <p:set>
                                      <p:cBhvr>
                                        <p:cTn id="85"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9"/>
                                        </p:tgtEl>
                                        <p:attrNameLst>
                                          <p:attrName>style.visibility</p:attrName>
                                        </p:attrNameLst>
                                      </p:cBhvr>
                                      <p:to>
                                        <p:strVal val="visible"/>
                                      </p:to>
                                    </p:se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19"/>
                    </p:tgtEl>
                  </p:cond>
                </p:stCondLst>
                <p:endSync evt="end" delay="0">
                  <p:rtn val="all"/>
                </p:endSync>
                <p:childTnLst>
                  <p:par>
                    <p:cTn id="92" fill="hold">
                      <p:stCondLst>
                        <p:cond delay="0"/>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96" restart="whenNotActive" fill="hold" evtFilter="cancelBubble" nodeType="interactiveSeq">
                <p:stCondLst>
                  <p:cond evt="onClick" delay="0">
                    <p:tgtEl>
                      <p:spTgt spid="21"/>
                    </p:tgtEl>
                  </p:cond>
                </p:stCondLst>
                <p:endSync evt="end" delay="0">
                  <p:rtn val="all"/>
                </p:endSync>
                <p:childTnLst>
                  <p:par>
                    <p:cTn id="97" fill="hold">
                      <p:stCondLst>
                        <p:cond delay="0"/>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101" restart="whenNotActive" fill="hold" evtFilter="cancelBubble" nodeType="interactiveSeq">
                <p:stCondLst>
                  <p:cond evt="onClick" delay="0">
                    <p:tgtEl>
                      <p:spTgt spid="22"/>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2"/>
                  </p:tgtEl>
                </p:cond>
              </p:nextCondLst>
            </p:seq>
            <p:seq concurrent="1" nextAc="seek">
              <p:cTn id="106" restart="whenNotActive" fill="hold" evtFilter="cancelBubble" nodeType="interactiveSeq">
                <p:stCondLst>
                  <p:cond evt="onClick" delay="0">
                    <p:tgtEl>
                      <p:spTgt spid="25"/>
                    </p:tgtEl>
                  </p:cond>
                </p:stCondLst>
                <p:endSync evt="end" delay="0">
                  <p:rtn val="all"/>
                </p:endSync>
                <p:childTnLst>
                  <p:par>
                    <p:cTn id="107" fill="hold">
                      <p:stCondLst>
                        <p:cond delay="0"/>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1" restart="whenNotActive" fill="hold" evtFilter="cancelBubble" nodeType="interactiveSeq">
                <p:stCondLst>
                  <p:cond evt="onClick" delay="0">
                    <p:tgtEl>
                      <p:spTgt spid="26"/>
                    </p:tgtEl>
                  </p:cond>
                </p:stCondLst>
                <p:endSync evt="end" delay="0">
                  <p:rtn val="all"/>
                </p:endSync>
                <p:childTnLst>
                  <p:par>
                    <p:cTn id="112" fill="hold">
                      <p:stCondLst>
                        <p:cond delay="0"/>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seq concurrent="1" nextAc="seek">
              <p:cTn id="116" restart="whenNotActive" fill="hold" evtFilter="cancelBubble" nodeType="interactiveSeq">
                <p:stCondLst>
                  <p:cond evt="onClick" delay="0">
                    <p:tgtEl>
                      <p:spTgt spid="27"/>
                    </p:tgtEl>
                  </p:cond>
                </p:stCondLst>
                <p:endSync evt="end" delay="0">
                  <p:rtn val="all"/>
                </p:endSync>
                <p:childTnLst>
                  <p:par>
                    <p:cTn id="117" fill="hold">
                      <p:stCondLst>
                        <p:cond delay="0"/>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1" restart="whenNotActive" fill="hold" evtFilter="cancelBubble" nodeType="interactiveSeq">
                <p:stCondLst>
                  <p:cond evt="onClick" delay="0">
                    <p:tgtEl>
                      <p:spTgt spid="28"/>
                    </p:tgtEl>
                  </p:cond>
                </p:stCondLst>
                <p:endSync evt="end" delay="0">
                  <p:rtn val="all"/>
                </p:endSync>
                <p:childTnLst>
                  <p:par>
                    <p:cTn id="122" fill="hold">
                      <p:stCondLst>
                        <p:cond delay="0"/>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28"/>
                  </p:tgtEl>
                </p:cond>
              </p:nextCondLst>
            </p:seq>
            <p:seq concurrent="1" nextAc="seek">
              <p:cTn id="126" restart="whenNotActive" fill="hold" evtFilter="cancelBubble" nodeType="interactiveSeq">
                <p:stCondLst>
                  <p:cond evt="onClick" delay="0">
                    <p:tgtEl>
                      <p:spTgt spid="29"/>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nodeType="withEffect">
                                  <p:stCondLst>
                                    <p:cond delay="0"/>
                                  </p:stCondLst>
                                  <p:childTnLst>
                                    <p:set>
                                      <p:cBhvr>
                                        <p:cTn id="130" dur="1" fill="hold">
                                          <p:stCondLst>
                                            <p:cond delay="0"/>
                                          </p:stCondLst>
                                        </p:cTn>
                                        <p:tgtEl>
                                          <p:spTgt spid="29"/>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28"/>
                                        </p:tgtEl>
                                        <p:attrNameLst>
                                          <p:attrName>style.visibility</p:attrName>
                                        </p:attrNameLst>
                                      </p:cBhvr>
                                      <p:to>
                                        <p:strVal val="hidden"/>
                                      </p:to>
                                    </p:set>
                                  </p:childTnLst>
                                </p:cTn>
                              </p:par>
                              <p:par>
                                <p:cTn id="133" presetID="1" presetClass="exit" presetSubtype="0" fill="hold" nodeType="withEffect">
                                  <p:stCondLst>
                                    <p:cond delay="0"/>
                                  </p:stCondLst>
                                  <p:childTnLst>
                                    <p:set>
                                      <p:cBhvr>
                                        <p:cTn id="134" dur="1" fill="hold">
                                          <p:stCondLst>
                                            <p:cond delay="0"/>
                                          </p:stCondLst>
                                        </p:cTn>
                                        <p:tgtEl>
                                          <p:spTgt spid="27"/>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26"/>
                                        </p:tgtEl>
                                        <p:attrNameLst>
                                          <p:attrName>style.visibility</p:attrName>
                                        </p:attrNameLst>
                                      </p:cBhvr>
                                      <p:to>
                                        <p:strVal val="hidden"/>
                                      </p:to>
                                    </p:set>
                                  </p:childTnLst>
                                </p:cTn>
                              </p:par>
                              <p:par>
                                <p:cTn id="137" presetID="1" presetClass="exit" presetSubtype="0" fill="hold" nodeType="withEffect">
                                  <p:stCondLst>
                                    <p:cond delay="0"/>
                                  </p:stCondLst>
                                  <p:childTnLst>
                                    <p:set>
                                      <p:cBhvr>
                                        <p:cTn id="138" dur="1" fill="hold">
                                          <p:stCondLst>
                                            <p:cond delay="0"/>
                                          </p:stCondLst>
                                        </p:cTn>
                                        <p:tgtEl>
                                          <p:spTgt spid="25"/>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2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21"/>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19"/>
                                        </p:tgtEl>
                                        <p:attrNameLst>
                                          <p:attrName>style.visibility</p:attrName>
                                        </p:attrNameLst>
                                      </p:cBhvr>
                                      <p:to>
                                        <p:strVal val="hidden"/>
                                      </p:to>
                                    </p:set>
                                  </p:childTnLst>
                                </p:cTn>
                              </p:par>
                              <p:par>
                                <p:cTn id="145" presetID="1" presetClass="exit" presetSubtype="0" fill="hold" nodeType="withEffect">
                                  <p:stCondLst>
                                    <p:cond delay="0"/>
                                  </p:stCondLst>
                                  <p:childTnLst>
                                    <p:set>
                                      <p:cBhvr>
                                        <p:cTn id="146" dur="1" fill="hold">
                                          <p:stCondLst>
                                            <p:cond delay="0"/>
                                          </p:stCondLst>
                                        </p:cTn>
                                        <p:tgtEl>
                                          <p:spTgt spid="18"/>
                                        </p:tgtEl>
                                        <p:attrNameLst>
                                          <p:attrName>style.visibility</p:attrName>
                                        </p:attrNameLst>
                                      </p:cBhvr>
                                      <p:to>
                                        <p:strVal val="hidden"/>
                                      </p:to>
                                    </p:set>
                                  </p:childTnLst>
                                </p:cTn>
                              </p:par>
                              <p:par>
                                <p:cTn id="147" presetID="1" presetClass="exit" presetSubtype="0" fill="hold" grpId="3" nodeType="withEffect">
                                  <p:stCondLst>
                                    <p:cond delay="0"/>
                                  </p:stCondLst>
                                  <p:childTnLst>
                                    <p:set>
                                      <p:cBhvr>
                                        <p:cTn id="14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20" grpId="0" animBg="1"/>
      <p:bldP spid="20" grpId="1" animBg="1"/>
      <p:bldP spid="20" grpId="2" animBg="1"/>
      <p:bldP spid="20" grpId="3"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Types of Pay</a:t>
            </a:r>
          </a:p>
        </p:txBody>
      </p:sp>
      <p:sp>
        <p:nvSpPr>
          <p:cNvPr id="3" name="Subtitle 2"/>
          <p:cNvSpPr>
            <a:spLocks noGrp="1"/>
          </p:cNvSpPr>
          <p:nvPr>
            <p:ph type="subTitle" idx="1"/>
          </p:nvPr>
        </p:nvSpPr>
        <p:spPr/>
        <p:txBody>
          <a:bodyPr/>
          <a:lstStyle/>
          <a:p>
            <a:r>
              <a:rPr lang="en-US" sz="1800" dirty="0"/>
              <a:t>Military Pay</a:t>
            </a:r>
          </a:p>
        </p:txBody>
      </p:sp>
      <p:sp>
        <p:nvSpPr>
          <p:cNvPr id="5" name="Text Placeholder 4"/>
          <p:cNvSpPr>
            <a:spLocks noGrp="1"/>
          </p:cNvSpPr>
          <p:nvPr>
            <p:ph type="body" sz="quarter" idx="12"/>
          </p:nvPr>
        </p:nvSpPr>
        <p:spPr>
          <a:xfrm>
            <a:off x="960620" y="1292229"/>
            <a:ext cx="4913765" cy="3809543"/>
          </a:xfrm>
        </p:spPr>
        <p:txBody>
          <a:bodyPr/>
          <a:lstStyle/>
          <a:p>
            <a:pPr marL="342900" lvl="0" indent="-342900">
              <a:buFont typeface="Arial" panose="05000000000000000000" pitchFamily="2" charset="2"/>
              <a:buChar char="•"/>
            </a:pPr>
            <a:r>
              <a:rPr lang="en-US" sz="2400" dirty="0">
                <a:solidFill>
                  <a:srgbClr val="000000"/>
                </a:solidFill>
                <a:ea typeface="Roboto"/>
                <a:cs typeface="Arial"/>
              </a:rPr>
              <a:t>Basic Pay</a:t>
            </a:r>
            <a:endParaRPr lang="en-US" sz="2400" dirty="0">
              <a:solidFill>
                <a:srgbClr val="000000"/>
              </a:solidFill>
              <a:latin typeface="Arial" panose="020B0604020202020204" pitchFamily="34" charset="0"/>
              <a:ea typeface="Roboto" panose="02000000000000000000" pitchFamily="2" charset="0"/>
              <a:cs typeface="Arial" panose="020B0604020202020204" pitchFamily="34" charset="0"/>
            </a:endParaRPr>
          </a:p>
          <a:p>
            <a:pPr marL="731520" lvl="1" indent="-342900" defTabSz="1028700">
              <a:spcBef>
                <a:spcPts val="1100"/>
              </a:spcBef>
            </a:pPr>
            <a:r>
              <a:rPr lang="en-US" sz="2000" dirty="0">
                <a:solidFill>
                  <a:srgbClr val="000000"/>
                </a:solidFill>
                <a:latin typeface="Arial" panose="020B0604020202020204" pitchFamily="34" charset="0"/>
                <a:ea typeface="Roboto" panose="02000000000000000000" pitchFamily="2" charset="0"/>
                <a:cs typeface="Arial" panose="020B0604020202020204" pitchFamily="34" charset="0"/>
              </a:rPr>
              <a:t>Determined by rank and years of service</a:t>
            </a:r>
          </a:p>
          <a:p>
            <a:pPr marL="342900" lvl="0" indent="-342900"/>
            <a:r>
              <a:rPr lang="en-US" sz="2400" dirty="0">
                <a:solidFill>
                  <a:srgbClr val="000000"/>
                </a:solidFill>
                <a:latin typeface="Arial" panose="020B0604020202020204" pitchFamily="34" charset="0"/>
                <a:ea typeface="Roboto" panose="02000000000000000000" pitchFamily="2" charset="0"/>
                <a:cs typeface="Arial" panose="020B0604020202020204" pitchFamily="34" charset="0"/>
              </a:rPr>
              <a:t>Special and Incentive Pay</a:t>
            </a:r>
          </a:p>
          <a:p>
            <a:pPr marL="731520" lvl="1" indent="-342900" defTabSz="1028700">
              <a:spcBef>
                <a:spcPts val="1100"/>
              </a:spcBef>
            </a:pPr>
            <a:r>
              <a:rPr lang="en-US" sz="2000" dirty="0">
                <a:solidFill>
                  <a:srgbClr val="000000"/>
                </a:solidFill>
                <a:ea typeface="Roboto"/>
                <a:cs typeface="Arial"/>
              </a:rPr>
              <a:t>Special Recognition</a:t>
            </a:r>
            <a:endParaRPr lang="en-US" sz="2000" dirty="0">
              <a:solidFill>
                <a:srgbClr val="000000"/>
              </a:solidFill>
              <a:latin typeface="Arial" panose="020B0604020202020204" pitchFamily="34" charset="0"/>
              <a:ea typeface="Roboto" panose="02000000000000000000" pitchFamily="2" charset="0"/>
              <a:cs typeface="Arial" panose="020B0604020202020204" pitchFamily="34" charset="0"/>
            </a:endParaRPr>
          </a:p>
          <a:p>
            <a:pPr marL="731520" lvl="1" indent="-342900" defTabSz="1028700">
              <a:spcBef>
                <a:spcPts val="1100"/>
              </a:spcBef>
            </a:pPr>
            <a:r>
              <a:rPr lang="en-US" sz="2000" dirty="0">
                <a:solidFill>
                  <a:srgbClr val="000000"/>
                </a:solidFill>
                <a:ea typeface="Roboto"/>
                <a:cs typeface="Arial"/>
              </a:rPr>
              <a:t>Skill Incentive</a:t>
            </a:r>
            <a:endParaRPr lang="en-US" sz="2000" dirty="0">
              <a:solidFill>
                <a:srgbClr val="000000"/>
              </a:solidFill>
              <a:latin typeface="Arial" panose="020B0604020202020204" pitchFamily="34" charset="0"/>
              <a:ea typeface="Roboto" panose="02000000000000000000" pitchFamily="2" charset="0"/>
              <a:cs typeface="Arial" panose="020B0604020202020204" pitchFamily="34" charset="0"/>
            </a:endParaRPr>
          </a:p>
          <a:p>
            <a:pPr marL="731520" lvl="1" indent="-342900" defTabSz="1028700">
              <a:spcBef>
                <a:spcPts val="1100"/>
              </a:spcBef>
            </a:pPr>
            <a:r>
              <a:rPr lang="en-US" sz="2000" dirty="0">
                <a:solidFill>
                  <a:srgbClr val="000000"/>
                </a:solidFill>
                <a:latin typeface="Arial" panose="020B0604020202020204" pitchFamily="34" charset="0"/>
                <a:ea typeface="Roboto" panose="02000000000000000000" pitchFamily="2" charset="0"/>
                <a:cs typeface="Arial" panose="020B0604020202020204" pitchFamily="34" charset="0"/>
              </a:rPr>
              <a:t>Critical Skill and Reenlistment</a:t>
            </a:r>
          </a:p>
          <a:p>
            <a:pPr marL="342900" lvl="0" indent="-342900"/>
            <a:r>
              <a:rPr lang="en-US" sz="2400" dirty="0">
                <a:solidFill>
                  <a:srgbClr val="000000"/>
                </a:solidFill>
                <a:latin typeface="Arial" panose="020B0604020202020204" pitchFamily="34" charset="0"/>
                <a:ea typeface="Roboto" panose="02000000000000000000" pitchFamily="2" charset="0"/>
                <a:cs typeface="Arial" panose="020B0604020202020204" pitchFamily="34" charset="0"/>
              </a:rPr>
              <a:t>Allowances</a:t>
            </a:r>
          </a:p>
          <a:p>
            <a:pPr marL="731520" lvl="1" indent="-342900" defTabSz="1028700">
              <a:spcBef>
                <a:spcPts val="1100"/>
              </a:spcBef>
              <a:spcAft>
                <a:spcPts val="1800"/>
              </a:spcAft>
            </a:pPr>
            <a:r>
              <a:rPr lang="en-US" sz="2000" dirty="0">
                <a:solidFill>
                  <a:srgbClr val="000000"/>
                </a:solidFill>
                <a:latin typeface="Arial" panose="020B0604020202020204" pitchFamily="34" charset="0"/>
                <a:ea typeface="Roboto" panose="02000000000000000000" pitchFamily="2" charset="0"/>
                <a:cs typeface="Arial" panose="020B0604020202020204" pitchFamily="34" charset="0"/>
              </a:rPr>
              <a:t>Housing, living, and travel</a:t>
            </a:r>
          </a:p>
        </p:txBody>
      </p:sp>
      <p:sp>
        <p:nvSpPr>
          <p:cNvPr id="6" name="Text Placeholder 5"/>
          <p:cNvSpPr>
            <a:spLocks noGrp="1"/>
          </p:cNvSpPr>
          <p:nvPr>
            <p:ph type="body" sz="quarter" idx="13"/>
          </p:nvPr>
        </p:nvSpPr>
        <p:spPr>
          <a:xfrm>
            <a:off x="6264965" y="1292229"/>
            <a:ext cx="4952112" cy="1014412"/>
          </a:xfrm>
        </p:spPr>
        <p:txBody>
          <a:bodyPr/>
          <a:lstStyle/>
          <a:p>
            <a:pPr marL="0" lvl="0" indent="0">
              <a:lnSpc>
                <a:spcPct val="100000"/>
              </a:lnSpc>
              <a:spcBef>
                <a:spcPts val="0"/>
              </a:spcBef>
              <a:buNone/>
            </a:pPr>
            <a:r>
              <a:rPr lang="en-US" sz="2400" b="1" dirty="0">
                <a:solidFill>
                  <a:srgbClr val="000000"/>
                </a:solidFill>
                <a:cs typeface="Arial" panose="020B0604020202020204"/>
              </a:rPr>
              <a:t>Website:</a:t>
            </a:r>
          </a:p>
          <a:p>
            <a:pPr marL="342900" lvl="0" indent="-342900">
              <a:lnSpc>
                <a:spcPct val="100000"/>
              </a:lnSpc>
              <a:spcBef>
                <a:spcPts val="0"/>
              </a:spcBef>
              <a:buFont typeface="Arial"/>
              <a:buChar char="•"/>
            </a:pPr>
            <a:r>
              <a:rPr lang="en-US" sz="2400" dirty="0">
                <a:solidFill>
                  <a:srgbClr val="000000"/>
                </a:solidFill>
                <a:cs typeface="Arial" panose="020B0604020202020204"/>
              </a:rPr>
              <a:t>www.militarypay.defense.gov</a:t>
            </a:r>
          </a:p>
          <a:p>
            <a:pPr marL="800100" lvl="1" indent="-342900">
              <a:lnSpc>
                <a:spcPct val="100000"/>
              </a:lnSpc>
              <a:spcBef>
                <a:spcPts val="0"/>
              </a:spcBef>
              <a:buFont typeface="Arial"/>
              <a:buChar char="•"/>
            </a:pPr>
            <a:r>
              <a:rPr lang="en-US" dirty="0">
                <a:solidFill>
                  <a:srgbClr val="000000"/>
                </a:solidFill>
                <a:cs typeface="Arial" panose="020B0604020202020204"/>
                <a:hlinkClick r:id="rId2"/>
              </a:rPr>
              <a:t>Military Compensation</a:t>
            </a:r>
          </a:p>
          <a:p>
            <a:pPr marL="457200" lvl="1" indent="0">
              <a:lnSpc>
                <a:spcPct val="100000"/>
              </a:lnSpc>
              <a:spcBef>
                <a:spcPts val="0"/>
              </a:spcBef>
              <a:buNone/>
            </a:pPr>
            <a:r>
              <a:rPr lang="en-US" dirty="0">
                <a:solidFill>
                  <a:srgbClr val="000000"/>
                </a:solidFill>
                <a:cs typeface="Arial" panose="020B0604020202020204"/>
              </a:rPr>
              <a:t>    Basic Pay Table </a:t>
            </a:r>
          </a:p>
        </p:txBody>
      </p:sp>
      <p:pic>
        <p:nvPicPr>
          <p:cNvPr id="24" name="Picture 23" descr="Screenshot of the Military Compensation website. ">
            <a:extLst>
              <a:ext uri="{FF2B5EF4-FFF2-40B4-BE49-F238E27FC236}">
                <a16:creationId xmlns:a16="http://schemas.microsoft.com/office/drawing/2014/main" id="{D6CF2A42-F442-2A3B-A4EB-10CB612A50E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874385" y="3080656"/>
            <a:ext cx="5337811" cy="2712358"/>
          </a:xfrm>
          <a:prstGeom prst="rect">
            <a:avLst/>
          </a:prstGeom>
          <a:ln>
            <a:solidFill>
              <a:schemeClr val="tx1"/>
            </a:solidFill>
          </a:ln>
        </p:spPr>
      </p:pic>
    </p:spTree>
    <p:extLst>
      <p:ext uri="{BB962C8B-B14F-4D97-AF65-F5344CB8AC3E}">
        <p14:creationId xmlns:p14="http://schemas.microsoft.com/office/powerpoint/2010/main" val="359131015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8TaE67KI"/>
  <p:tag name="TAG_BACKING_FORM_KEY" val="6688606-c:\users\nbaer.fmg\desktop\credit management ppt\usaaef ppt_credit_management_20210810.pptx"/>
  <p:tag name="ARTICULATE_PRESENTER_VERSION" val="8"/>
  <p:tag name="ARTICULATE_USED_PAGE_ORIENTATION" val="1"/>
  <p:tag name="ARTICULATE_USED_PAGE_SIZE" val="7"/>
  <p:tag name="ARTICULATE_SLIDE_COUNT" val="2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USED_LAYOUT" val="1"/>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USED_LAYOUT" val="3"/>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FINRED">
      <a:dk1>
        <a:srgbClr val="000000"/>
      </a:dk1>
      <a:lt1>
        <a:srgbClr val="FFFFFF"/>
      </a:lt1>
      <a:dk2>
        <a:srgbClr val="44546A"/>
      </a:dk2>
      <a:lt2>
        <a:srgbClr val="E7E6E6"/>
      </a:lt2>
      <a:accent1>
        <a:srgbClr val="182C42"/>
      </a:accent1>
      <a:accent2>
        <a:srgbClr val="F2B229"/>
      </a:accent2>
      <a:accent3>
        <a:srgbClr val="686C6F"/>
      </a:accent3>
      <a:accent4>
        <a:srgbClr val="71993F"/>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lstStyle>
        <a:defPPr algn="l">
          <a:defRPr sz="3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FINRED">
      <a:dk1>
        <a:srgbClr val="000000"/>
      </a:dk1>
      <a:lt1>
        <a:srgbClr val="FFFFFF"/>
      </a:lt1>
      <a:dk2>
        <a:srgbClr val="44546A"/>
      </a:dk2>
      <a:lt2>
        <a:srgbClr val="E7E6E6"/>
      </a:lt2>
      <a:accent1>
        <a:srgbClr val="182C42"/>
      </a:accent1>
      <a:accent2>
        <a:srgbClr val="F2B229"/>
      </a:accent2>
      <a:accent3>
        <a:srgbClr val="686C6F"/>
      </a:accent3>
      <a:accent4>
        <a:srgbClr val="71993F"/>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lstStyle>
        <a:defPPr algn="l">
          <a:defRPr sz="3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FINRED">
      <a:dk1>
        <a:srgbClr val="000000"/>
      </a:dk1>
      <a:lt1>
        <a:srgbClr val="FFFFFF"/>
      </a:lt1>
      <a:dk2>
        <a:srgbClr val="44546A"/>
      </a:dk2>
      <a:lt2>
        <a:srgbClr val="E7E6E6"/>
      </a:lt2>
      <a:accent1>
        <a:srgbClr val="182C42"/>
      </a:accent1>
      <a:accent2>
        <a:srgbClr val="F2B229"/>
      </a:accent2>
      <a:accent3>
        <a:srgbClr val="686C6F"/>
      </a:accent3>
      <a:accent4>
        <a:srgbClr val="71993F"/>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lstStyle>
        <a:defPPr algn="l">
          <a:defRPr sz="3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FINRED">
      <a:dk1>
        <a:srgbClr val="000000"/>
      </a:dk1>
      <a:lt1>
        <a:srgbClr val="FFFFFF"/>
      </a:lt1>
      <a:dk2>
        <a:srgbClr val="44546A"/>
      </a:dk2>
      <a:lt2>
        <a:srgbClr val="E7E6E6"/>
      </a:lt2>
      <a:accent1>
        <a:srgbClr val="182C42"/>
      </a:accent1>
      <a:accent2>
        <a:srgbClr val="F2B229"/>
      </a:accent2>
      <a:accent3>
        <a:srgbClr val="686C6F"/>
      </a:accent3>
      <a:accent4>
        <a:srgbClr val="71993F"/>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lstStyle>
        <a:defPPr algn="l">
          <a:defRPr sz="3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FINRED">
      <a:dk1>
        <a:srgbClr val="000000"/>
      </a:dk1>
      <a:lt1>
        <a:srgbClr val="FFFFFF"/>
      </a:lt1>
      <a:dk2>
        <a:srgbClr val="44546A"/>
      </a:dk2>
      <a:lt2>
        <a:srgbClr val="E7E6E6"/>
      </a:lt2>
      <a:accent1>
        <a:srgbClr val="182C42"/>
      </a:accent1>
      <a:accent2>
        <a:srgbClr val="F2B229"/>
      </a:accent2>
      <a:accent3>
        <a:srgbClr val="686C6F"/>
      </a:accent3>
      <a:accent4>
        <a:srgbClr val="71993F"/>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nchor="b"/>
      <a:lstStyle>
        <a:defPPr algn="l">
          <a:defRPr sz="3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22236</TotalTime>
  <Words>1129</Words>
  <Application>Microsoft Office PowerPoint</Application>
  <PresentationFormat>Widescreen</PresentationFormat>
  <Paragraphs>222</Paragraphs>
  <Slides>22</Slides>
  <Notes>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22</vt:i4>
      </vt:variant>
    </vt:vector>
  </HeadingPairs>
  <TitlesOfParts>
    <vt:vector size="34" baseType="lpstr">
      <vt:lpstr>Arial</vt:lpstr>
      <vt:lpstr>Arial Black</vt:lpstr>
      <vt:lpstr>Calibri</vt:lpstr>
      <vt:lpstr>Calibri Light</vt:lpstr>
      <vt:lpstr>Roboto</vt:lpstr>
      <vt:lpstr>Wingdings</vt:lpstr>
      <vt:lpstr>Office Theme</vt:lpstr>
      <vt:lpstr>1_Office Theme</vt:lpstr>
      <vt:lpstr>2_Office Theme</vt:lpstr>
      <vt:lpstr>3_Office Theme</vt:lpstr>
      <vt:lpstr>4_Office Theme</vt:lpstr>
      <vt:lpstr>5_Office Theme</vt:lpstr>
      <vt:lpstr>Military Pay</vt:lpstr>
      <vt:lpstr>Agenda</vt:lpstr>
      <vt:lpstr>Activity: Pay Management Matters</vt:lpstr>
      <vt:lpstr>Accessing Your Pay Statement</vt:lpstr>
      <vt:lpstr>Pay System Overview</vt:lpstr>
      <vt:lpstr>Understanding Your Pay Statement</vt:lpstr>
      <vt:lpstr>Understanding Your Pay Statement (cont.)</vt:lpstr>
      <vt:lpstr>Pay Statement Activity</vt:lpstr>
      <vt:lpstr>Types of Pay</vt:lpstr>
      <vt:lpstr>Housing Allowances</vt:lpstr>
      <vt:lpstr>Allowances</vt:lpstr>
      <vt:lpstr>Moving and Travel Allowances</vt:lpstr>
      <vt:lpstr>Advance Pay</vt:lpstr>
      <vt:lpstr>Allotments</vt:lpstr>
      <vt:lpstr>Deductions</vt:lpstr>
      <vt:lpstr>Military Benefits</vt:lpstr>
      <vt:lpstr>Tax Considerations</vt:lpstr>
      <vt:lpstr>Common Pay Problems</vt:lpstr>
      <vt:lpstr>Potential Pay Solutions</vt:lpstr>
      <vt:lpstr>Repayment Options </vt:lpstr>
      <vt:lpstr>Sources of Help</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Weaver</dc:creator>
  <cp:keywords>Select Classification Level, Public</cp:keywords>
  <cp:lastModifiedBy>Casey-Macias, Catherine</cp:lastModifiedBy>
  <cp:revision>431</cp:revision>
  <dcterms:created xsi:type="dcterms:W3CDTF">2021-06-01T16:43:47Z</dcterms:created>
  <dcterms:modified xsi:type="dcterms:W3CDTF">2025-07-01T19:17:24Z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USAAEF PPT Template_7July2021</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TitusGUID">
    <vt:lpwstr>d5816991-72d7-4eb4-aa00-da3acfa220b8</vt:lpwstr>
  </property>
  <property fmtid="{D5CDD505-2E9C-101B-9397-08002B2CF9AE}" pid="6" name="PreClass">
    <vt:lpwstr>False</vt:lpwstr>
  </property>
  <property fmtid="{D5CDD505-2E9C-101B-9397-08002B2CF9AE}" pid="7" name="Classification">
    <vt:lpwstr>Public</vt:lpwstr>
  </property>
  <property fmtid="{D5CDD505-2E9C-101B-9397-08002B2CF9AE}" pid="8" name="ArticulateGUID">
    <vt:lpwstr>3A6AC6B7-D9FF-4403-A614-DCA9CFC5362E</vt:lpwstr>
  </property>
  <property fmtid="{D5CDD505-2E9C-101B-9397-08002B2CF9AE}" pid="9" name="ArticulateProjectFull">
    <vt:lpwstr>C:\Users\acweaver\Documents\$_USAA projects\Credit Management\final\PFC - Credit Management - Presentation - FINAL_20211014_cw.ppta</vt:lpwstr>
  </property>
  <property fmtid="{D5CDD505-2E9C-101B-9397-08002B2CF9AE}" pid="10" name="MSIP_Label_21b8b91c-28ee-4d1f-b2ad-f390f537babc_Enabled">
    <vt:lpwstr>true</vt:lpwstr>
  </property>
  <property fmtid="{D5CDD505-2E9C-101B-9397-08002B2CF9AE}" pid="11" name="MSIP_Label_21b8b91c-28ee-4d1f-b2ad-f390f537babc_SetDate">
    <vt:lpwstr>2025-07-01T19:14:46Z</vt:lpwstr>
  </property>
  <property fmtid="{D5CDD505-2E9C-101B-9397-08002B2CF9AE}" pid="12" name="MSIP_Label_21b8b91c-28ee-4d1f-b2ad-f390f537babc_Method">
    <vt:lpwstr>Privileged</vt:lpwstr>
  </property>
  <property fmtid="{D5CDD505-2E9C-101B-9397-08002B2CF9AE}" pid="13" name="MSIP_Label_21b8b91c-28ee-4d1f-b2ad-f390f537babc_Name">
    <vt:lpwstr>Public USAA EF</vt:lpwstr>
  </property>
  <property fmtid="{D5CDD505-2E9C-101B-9397-08002B2CF9AE}" pid="14" name="MSIP_Label_21b8b91c-28ee-4d1f-b2ad-f390f537babc_SiteId">
    <vt:lpwstr>ecba9361-f186-473c-a3a8-60af39258895</vt:lpwstr>
  </property>
  <property fmtid="{D5CDD505-2E9C-101B-9397-08002B2CF9AE}" pid="15" name="MSIP_Label_21b8b91c-28ee-4d1f-b2ad-f390f537babc_ActionId">
    <vt:lpwstr>71133b50-37e4-4490-98a3-b03d35fa14fc</vt:lpwstr>
  </property>
  <property fmtid="{D5CDD505-2E9C-101B-9397-08002B2CF9AE}" pid="16" name="MSIP_Label_21b8b91c-28ee-4d1f-b2ad-f390f537babc_ContentBits">
    <vt:lpwstr>0</vt:lpwstr>
  </property>
</Properties>
</file>